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THUỘC </a:t>
            </a:r>
            <a:r>
              <a:rPr lang="vi-VN" sz="3600" b="1">
                <a:solidFill>
                  <a:schemeClr val="bg1"/>
                </a:solidFill>
                <a:latin typeface="Times New Roman" pitchFamily="18" charset="0"/>
                <a:cs typeface="Times New Roman" pitchFamily="18" charset="0"/>
              </a:rPr>
              <a:t>VỀ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Cuộc đời con đây kể từ nay đã thuộc về Chúa. Còn gì vui hơn khi được ơn hiến trao thân mình. Thập giá đường tình đường hy sinh dâng hiến đời con. Sống chết lo chi trong tay Ngài cuộc sống ngày mai.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Lòng đầy hân hoan con ca vang khúc hát tình yêu. Cuộc đời huyền siêu trong tay Ngài tình con không thiếu. Dù đời bao nhiêu muôn gian khó có Chúa cùng con. Ước giao vẹn tròn tình vẫn còn xanh thắm muôn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Cuộc đời con đây kể từ nay sống cho mình Chúa. Dù ngàn đau thương không hề vương vấn trên bước đường. Lòng mến can trường vượt phong sương loan báo tình thương. Với Chúa ra đi con sợ gì bao nỗi hiểm nguy.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Cuộc đời con đây kể từ nay kết giao hẹn ước. Một lòng trung trinh cả đời ôm ấp một mối tình. Tình Chúa tình người đời xinh tươi như những nụ hoa, những khúc hoan ca vui chan hòa đượm thắm tình Cha.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3807</TotalTime>
  <Words>208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THUỘC VỀ CHÚA  Lm. Thái Nguyên</vt:lpstr>
      <vt:lpstr>1. Cuộc đời con đây kể từ nay đã thuộc về Chúa. Còn gì vui hơn khi được ơn hiến trao thân mình. Thập giá đường tình đường hy sinh dâng hiến đời con. Sống chết lo chi trong tay Ngài cuộc sống ngày mai.</vt:lpstr>
      <vt:lpstr>ĐK. Lòng đầy hân hoan con ca vang khúc hát tình yêu. Cuộc đời huyền siêu trong tay Ngài tình con không thiếu. Dù đời bao nhiêu muôn gian khó có Chúa cùng con. Ước giao vẹn tròn tình vẫn còn xanh thắm muôn đời.</vt:lpstr>
      <vt:lpstr>2. Cuộc đời con đây kể từ nay sống cho mình Chúa. Dù ngàn đau thương không hề vương vấn trên bước đường. Lòng mến can trường vượt phong sương loan báo tình thương. Với Chúa ra đi con sợ gì bao nỗi hiểm nguy.</vt:lpstr>
      <vt:lpstr>3. Cuộc đời con đây kể từ nay kết giao hẹn ước. Một lòng trung trinh cả đời ôm ấp một mối tình. Tình Chúa tình người đời xinh tươi như những nụ hoa, những khúc hoan ca vui chan hòa đượm thắm tình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1405</cp:revision>
  <dcterms:created xsi:type="dcterms:W3CDTF">2021-12-01T03:00:51Z</dcterms:created>
  <dcterms:modified xsi:type="dcterms:W3CDTF">2021-12-28T22:26:04Z</dcterms:modified>
</cp:coreProperties>
</file>