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3600" b="1">
                <a:solidFill>
                  <a:schemeClr val="bg1"/>
                </a:solidFill>
                <a:latin typeface="Times New Roman" pitchFamily="18" charset="0"/>
                <a:cs typeface="Times New Roman" pitchFamily="18" charset="0"/>
              </a:rPr>
              <a:t>CON TIM </a:t>
            </a:r>
            <a:r>
              <a:rPr lang="en-US" sz="3600" b="1">
                <a:solidFill>
                  <a:schemeClr val="bg1"/>
                </a:solidFill>
                <a:latin typeface="Times New Roman" pitchFamily="18" charset="0"/>
                <a:cs typeface="Times New Roman" pitchFamily="18" charset="0"/>
              </a:rPr>
              <a:t>THAO </a:t>
            </a:r>
            <a:r>
              <a:rPr lang="en-US" sz="3600" b="1" smtClean="0">
                <a:solidFill>
                  <a:schemeClr val="bg1"/>
                </a:solidFill>
                <a:latin typeface="Times New Roman" pitchFamily="18" charset="0"/>
                <a:cs typeface="Times New Roman" pitchFamily="18" charset="0"/>
              </a:rPr>
              <a:t>THỨC </a:t>
            </a:r>
            <a:br>
              <a:rPr lang="en-US" sz="3600" b="1" smtClean="0">
                <a:solidFill>
                  <a:schemeClr val="bg1"/>
                </a:solidFill>
                <a:latin typeface="Times New Roman" pitchFamily="18" charset="0"/>
                <a:cs typeface="Times New Roman" pitchFamily="18" charset="0"/>
              </a:rPr>
            </a:br>
            <a:r>
              <a:rPr lang="en-US" sz="3600" b="1" smtClean="0">
                <a:solidFill>
                  <a:schemeClr val="bg1"/>
                </a:solidFill>
                <a:latin typeface="Times New Roman" pitchFamily="18" charset="0"/>
                <a:cs typeface="Times New Roman" pitchFamily="18" charset="0"/>
              </a:rPr>
              <a:t>Giang </a:t>
            </a:r>
            <a:r>
              <a:rPr lang="en-US" sz="3600" b="1">
                <a:solidFill>
                  <a:schemeClr val="bg1"/>
                </a:solidFill>
                <a:latin typeface="Times New Roman" pitchFamily="18" charset="0"/>
                <a:cs typeface="Times New Roman" pitchFamily="18" charset="0"/>
              </a:rPr>
              <a:t>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Tiếng thì thầm trong trái tim con, tiếng gọi mời của Chúa trong con, từng đêm về tâm tư thao thức. Chúa ơi, Chúa muốn con làm chi, Chúa muốn con làm gì? Cõi lòng Chúa có nghe không? Giữa đời con vẫn trông mong, chiều mưa buồn tim con bối rối. Chúa ơi, Chúa muốn con làm chi, Chúa muốn con làm gì?</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Giữa đời từng bước chân con đơn côi, đi hoài tìm Chúa mãi luôn không thôi. Đêm về mắt ngủ nhưng lòng thao thức đêm từng đêm. Kiếm tìm, tìm Chúa mãi luôn không thôi. Tâm hồn còn bao khát khao chưa phôi</a:t>
            </a:r>
            <a:r>
              <a:rPr lang="vi-VN" sz="4000" b="1">
                <a:solidFill>
                  <a:schemeClr val="bg1"/>
                </a:solidFill>
                <a:latin typeface="Times New Roman" pitchFamily="18" charset="0"/>
                <a:cs typeface="Times New Roman" pitchFamily="18" charset="0"/>
              </a:rPr>
              <a:t>.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Khi nào con được an nghỉ trong Chúa, thì tim con hết xuyến xao bồi hồi. Chúa là hạnh phúc con luôn trông mong, nơi Ngài đời con nở hoa xinh tươi. Chúa là hạnh phúc con luôn trông mong, nơi Ngài đời con nở hoa xinh tươi.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Tháng ngày dài bao nỗi gian nan, bước đường đời muôn lối con đi, đời phong trần tha phương lữ thứ. Chúa ơi, Chúa muốn con làm chi, Chúa muốn con làm gì? Mắt lệ con ngước trông lên, giữa đời con vẫn lênh đênh, mùa thu về tim con thao thức. Chúa ơi, Chúa biết con là chi, Chúa biết con là gì</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3363</TotalTime>
  <Words>269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CON TIM THAO THỨC  Giang Ân</vt:lpstr>
      <vt:lpstr>1. Tiếng thì thầm trong trái tim con, tiếng gọi mời của Chúa trong con, từng đêm về tâm tư thao thức. Chúa ơi, Chúa muốn con làm chi, Chúa muốn con làm gì? Cõi lòng Chúa có nghe không? Giữa đời con vẫn trông mong, chiều mưa buồn tim con bối rối. Chúa ơi, Chúa muốn con làm chi, Chúa muốn con làm gì?</vt:lpstr>
      <vt:lpstr>ĐK. Giữa đời từng bước chân con đơn côi, đi hoài tìm Chúa mãi luôn không thôi. Đêm về mắt ngủ nhưng lòng thao thức đêm từng đêm. Kiếm tìm, tìm Chúa mãi luôn không thôi. Tâm hồn còn bao khát khao chưa phôi. </vt:lpstr>
      <vt:lpstr>**Khi nào con được an nghỉ trong Chúa, thì tim con hết xuyến xao bồi hồi. Chúa là hạnh phúc con luôn trông mong, nơi Ngài đời con nở hoa xinh tươi. Chúa là hạnh phúc con luôn trông mong, nơi Ngài đời con nở hoa xinh tươi.</vt:lpstr>
      <vt:lpstr>2. Tháng ngày dài bao nỗi gian nan, bước đường đời muôn lối con đi, đời phong trần tha phương lữ thứ. Chúa ơi, Chúa muốn con làm chi, Chúa muốn con làm gì? Mắt lệ con ngước trông lên, giữa đời con vẫn lênh đênh, mùa thu về tim con thao thức. Chúa ơi, Chúa biết con là chi, Chúa biết con là gì</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1225</cp:revision>
  <dcterms:created xsi:type="dcterms:W3CDTF">2021-12-01T03:00:51Z</dcterms:created>
  <dcterms:modified xsi:type="dcterms:W3CDTF">2021-12-23T12:27:28Z</dcterms:modified>
</cp:coreProperties>
</file>