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TIM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Ta mang lời Chúa đến muôn nơi, vào đời bằng khúc hát hân hoan, vững tâm dù bao gian khó giữa đời, Chúa hằng ở bên đưa bước ta trong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Ta mang lời Chúa đến muôn nơi, vào đời bằng khúc hát hân hoan, vững tâm dù bao gian khó giữa đời, Chúa hằng ở bên đưa bước ta trong cuộc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tim yêu thương vào đời giữa tiếng chim ca, vang xa vang xa lời Ngài đến khắp nơi nơi, cùng nhau ta hãy bước hiên ngang, truyền lời chân lý đến muôn người, để trong thế giới hát vang nhạc khúc yêu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cho lời Chúa dẫn đưa ta, vào đời bằng lối bước yêu thương, dẫu cho hiểm nguy đây đó giăng đầy chính lời tình yêu soi lối ta không lạc đường.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3266</TotalTime>
  <Words>172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TIM YÊU THƯƠNG  Sơn Dương</vt:lpstr>
      <vt:lpstr>1. Ta mang lời Chúa đến muôn nơi, vào đời bằng khúc hát hân hoan, vững tâm dù bao gian khó giữa đời, Chúa hằng ở bên đưa bước ta trong cuộc đời.</vt:lpstr>
      <vt:lpstr>1. Ta mang lời Chúa đến muôn nơi, vào đời bằng khúc hát hân hoan, vững tâm dù bao gian khó giữa đời, Chúa hằng ở bên đưa bước ta trong cuộc đời.</vt:lpstr>
      <vt:lpstr>ĐK. Con tim yêu thương vào đời giữa tiếng chim ca, vang xa vang xa lời Ngài đến khắp nơi nơi, cùng nhau ta hãy bước hiên ngang, truyền lời chân lý đến muôn người, để trong thế giới hát vang nhạc khúc yêu đời.</vt:lpstr>
      <vt:lpstr>2. Xin cho lời Chúa dẫn đưa ta, vào đời bằng lối bước yêu thương, dẫu cho hiểm nguy đây đó giăng đầy chính lời tình yêu soi lối ta không lạc đường.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1227</cp:revision>
  <dcterms:created xsi:type="dcterms:W3CDTF">2021-12-01T03:00:51Z</dcterms:created>
  <dcterms:modified xsi:type="dcterms:W3CDTF">2021-12-18T07:04:15Z</dcterms:modified>
</cp:coreProperties>
</file>