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CON TIN RẰNG CHÚA YÊU CON</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tin rằng Chúa yêu con, con tin rằng Chúa gần con. Dẫu đất trời quá bao la, Chúa yêu thương con vô cùng. Từng ngày chờ con thăm viếng, nhưng con hờ hững quay lưng. Nghẹn ngào đợi con hối lỗi, nhưng sao chẳng thấy tăm hơi?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Yêu con nên Ngài vẫn đợi, ngọt ngào tình Cha êm ái. Yêu con nên Ngài vẫn đợi, gọi mời hồng phúc khôn vơi. Yêu thương nói gì cho vừa. Còn ngại ngần làm chi nữa? Gục đầu tựa bên vai Chúa, thứ tha bao tội lỗi xưa.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Ăn năn quỳ trước Thiên Nhan, con tin rằng Chúa từ nhân. Dẫu lỗi tội, dẫu vong ân, Chúa mong con xa bụi trần. Một lời nguyện xin thứ lỗi, rưng rưng mặn đắng đôi môi. Một đời về trong vui sướng, hân hoan bờ bến yêu </a:t>
            </a:r>
            <a:r>
              <a:rPr lang="vi-VN" b="1">
                <a:solidFill>
                  <a:schemeClr val="bg1"/>
                </a:solidFill>
                <a:latin typeface="Times New Roman" pitchFamily="18" charset="0"/>
                <a:cs typeface="Times New Roman" pitchFamily="18" charset="0"/>
              </a:rPr>
              <a:t>thương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tôn thờ Chúa yêu thương, con tôn thờ Chúa quyền năng. Dẫu yếu hèn, dẫu ngu ngơ, Chúa cho con sinh vào đời. Một đời tạ ơn Thiên Chúa, cho con trời đất muôn hoa. Cảm tạ tình yêu vô giá, cho con điệp khúc hoan ca.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2881</TotalTime>
  <Words>244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TIN RẰNG CHÚA YÊU CON Lm Nguyễn Văn Tuyên</vt:lpstr>
      <vt:lpstr>1. Con tin rằng Chúa yêu con, con tin rằng Chúa gần con. Dẫu đất trời quá bao la, Chúa yêu thương con vô cùng. Từng ngày chờ con thăm viếng, nhưng con hờ hững quay lưng. Nghẹn ngào đợi con hối lỗi, nhưng sao chẳng thấy tăm hơi?</vt:lpstr>
      <vt:lpstr>ĐK. Yêu con nên Ngài vẫn đợi, ngọt ngào tình Cha êm ái. Yêu con nên Ngài vẫn đợi, gọi mời hồng phúc khôn vơi. Yêu thương nói gì cho vừa. Còn ngại ngần làm chi nữa? Gục đầu tựa bên vai Chúa, thứ tha bao tội lỗi xưa.</vt:lpstr>
      <vt:lpstr>2. Ăn năn quỳ trước Thiên Nhan, con tin rằng Chúa từ nhân. Dẫu lỗi tội, dẫu vong ân, Chúa mong con xa bụi trần. Một lời nguyện xin thứ lỗi, rưng rưng mặn đắng đôi môi. Một đời về trong vui sướng, hân hoan bờ bến yêu thương.</vt:lpstr>
      <vt:lpstr>3. Con tôn thờ Chúa yêu thương, con tôn thờ Chúa quyền năng. Dẫu yếu hèn, dẫu ngu ngơ, Chúa cho con sinh vào đời. Một đời tạ ơn Thiên Chúa, cho con trời đất muôn hoa. Cảm tạ tình yêu vô giá, cho con điệp khúc hoan ca.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1075</cp:revision>
  <dcterms:created xsi:type="dcterms:W3CDTF">2021-12-01T03:00:51Z</dcterms:created>
  <dcterms:modified xsi:type="dcterms:W3CDTF">2021-12-17T07:29:54Z</dcterms:modified>
</cp:coreProperties>
</file>