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Tiến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ĐK:Con tiến dâng lên bàn thờ bánh trắng từ muôn bông lúa vàng. Rượu nồng từ muôn chùm nho chín theo tiếng ca lừng vang.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Xin dâng trót đời con đoan nguyện một lòng mến Chúa. Cho năm tháng lần qua son sắt không hề phôi pha.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Xin dâng trót tình yêu con vào cuộc đời thế giới. Trao tay Chúa hiện thân qua những con người muôn nơi.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3.Xin dâng Chúa tuổi xuân như giọt rượu nồng thắm thiết. Đi gieo rắc tình thương năm tháng không ngại phong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sương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2747</TotalTime>
  <Words>111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Con Tiến Dâng 1 Lm. Kim Long</vt:lpstr>
      <vt:lpstr>ĐK:Con tiến dâng lên bàn thờ bánh trắng từ muôn bông lúa vàng. Rượu nồng từ muôn chùm nho chín theo tiếng ca lừng vang.</vt:lpstr>
      <vt:lpstr>1. Xin dâng trót đời con đoan nguyện một lòng mến Chúa. Cho năm tháng lần qua son sắt không hề phôi pha.</vt:lpstr>
      <vt:lpstr>2. Xin dâng trót tình yêu con vào cuộc đời thế giới. Trao tay Chúa hiện thân qua những con người muôn nơi.</vt:lpstr>
      <vt:lpstr>3.Xin dâng Chúa tuổi xuân như giọt rượu nồng thắm thiết. Đi gieo rắc tình thương năm tháng không ngại phong sương.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1022</cp:revision>
  <dcterms:created xsi:type="dcterms:W3CDTF">2021-12-01T03:00:51Z</dcterms:created>
  <dcterms:modified xsi:type="dcterms:W3CDTF">2021-12-16T07:06:49Z</dcterms:modified>
</cp:coreProperties>
</file>