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VƯƠN HỒN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Hùng Lân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vươn hồn lên tới Chúa, cõi lòng tan nát khiêm cung. Ăn năn vì bao tội khiên, tỏ tường trước mắt thẹn thùng. Xin Chúa thứ tha theo lòng nhân hậu Chúa! Xin xóa mọi tội khiên theo lượng từ bi hải hà. Xin rửa hết lỗi lầm, tẩy sạch tội ác bợn nhơ. Gạn đục khơi trong hồn xác, đem con tới gần bàn thờ.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Cho con quả tim tinh khiết, mối tình yêu Chúa không phai. Cho con niềm tin cứu rỗi, tiến vào cung thánh đền Ngài. Như cây dừa xiêm bên suối, như rừng hương bá Li-băng, luôn luôn rờn xanh nhựa sống, giữa vườn thượng uyển địa đàng.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Con vươn hồn lên tới Chúa, với niềm tin tưởng dâng cao. Tin nơi lượng cả bao dung chẳng hề chấp nhất tội nào. Xin Chúa lắng nghe, con thành tâm tự hối. Cương quyết chừa tội xưa, giữ lề luật Chúa trọn đời. Chúa chậm nỗi bất bình, lại giàu ân sủng từ tâm. Một lòng tựa nương vào Chúa, lo chi bước lạc đường lầm.</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Cho con trở thành mạch nước vươn về sự sống vô chung. Trong tinh thần trong chân lý, tôn thờ Thiên Chúa ngàn trùng. Canh tân lòng con cho mới, chớ loại con khỏi thiên nhan, với Chúa và luôn vì Chúa, con thề vui sống </a:t>
            </a:r>
            <a:r>
              <a:rPr lang="vi-VN" b="1">
                <a:solidFill>
                  <a:schemeClr val="bg1"/>
                </a:solidFill>
                <a:latin typeface="Times New Roman" pitchFamily="18" charset="0"/>
                <a:cs typeface="Times New Roman" pitchFamily="18" charset="0"/>
              </a:rPr>
              <a:t>trọn </a:t>
            </a:r>
            <a:r>
              <a:rPr lang="vi-VN" b="1" smtClean="0">
                <a:solidFill>
                  <a:schemeClr val="bg1"/>
                </a:solidFill>
                <a:latin typeface="Times New Roman" pitchFamily="18" charset="0"/>
                <a:cs typeface="Times New Roman" pitchFamily="18" charset="0"/>
              </a:rPr>
              <a:t>lành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278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VƯƠN HỒN LÊN Hùng Lân</vt:lpstr>
      <vt:lpstr>1. Con vươn hồn lên tới Chúa, cõi lòng tan nát khiêm cung. Ăn năn vì bao tội khiên, tỏ tường trước mắt thẹn thùng. Xin Chúa thứ tha theo lòng nhân hậu Chúa! Xin xóa mọi tội khiên theo lượng từ bi hải hà. Xin rửa hết lỗi lầm, tẩy sạch tội ác bợn nhơ. Gạn đục khơi trong hồn xác, đem con tới gần bàn thờ. </vt:lpstr>
      <vt:lpstr>**Cho con quả tim tinh khiết, mối tình yêu Chúa không phai. Cho con niềm tin cứu rỗi, tiến vào cung thánh đền Ngài. Như cây dừa xiêm bên suối, như rừng hương bá Li-băng, luôn luôn rờn xanh nhựa sống, giữa vườn thượng uyển địa đàng.</vt:lpstr>
      <vt:lpstr>2. Con vươn hồn lên tới Chúa, với niềm tin tưởng dâng cao. Tin nơi lượng cả bao dung chẳng hề chấp nhất tội nào. Xin Chúa lắng nghe, con thành tâm tự hối. Cương quyết chừa tội xưa, giữ lề luật Chúa trọn đời. Chúa chậm nỗi bất bình, lại giàu ân sủng từ tâm. Một lòng tựa nương vào Chúa, lo chi bước lạc đường lầm.</vt:lpstr>
      <vt:lpstr>**Cho con trở thành mạch nước vươn về sự sống vô chung. Trong tinh thần trong chân lý, tôn thờ Thiên Chúa ngàn trùng. Canh tân lòng con cho mới, chớ loại con khỏi thiên nhan, với Chúa và luôn vì Chúa, con thề vui sống trọn lành.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333</cp:revision>
  <dcterms:created xsi:type="dcterms:W3CDTF">2021-12-01T03:00:51Z</dcterms:created>
  <dcterms:modified xsi:type="dcterms:W3CDTF">2021-12-09T22:42:34Z</dcterms:modified>
</cp:coreProperties>
</file>