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CON VẪN MONG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Sr </a:t>
            </a:r>
            <a:r>
              <a:rPr lang="vi-VN" sz="4800" b="1">
                <a:solidFill>
                  <a:schemeClr val="bg1"/>
                </a:solidFill>
                <a:latin typeface="Times New Roman" pitchFamily="18" charset="0"/>
                <a:cs typeface="Times New Roman" pitchFamily="18" charset="0"/>
              </a:rPr>
              <a:t>Tường Vy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Ngày ngày con vẫn mong mưa hạt mưa rơi xuống thế trần Ngày ngày con vẫn mong mưa hạt mưa chứa triều Thánh Ân Ngày ngày con vẫn mong mưa hạt mưa tưới mát tâm hồn Ngày ngày con vẫn mong mưa hạt mưa thấm hồn </a:t>
            </a:r>
            <a:r>
              <a:rPr lang="vi-VN" b="1">
                <a:solidFill>
                  <a:schemeClr val="bg1"/>
                </a:solidFill>
                <a:latin typeface="Times New Roman" pitchFamily="18" charset="0"/>
                <a:cs typeface="Times New Roman" pitchFamily="18" charset="0"/>
              </a:rPr>
              <a:t>thế </a:t>
            </a:r>
            <a:r>
              <a:rPr lang="vi-VN" b="1" smtClean="0">
                <a:solidFill>
                  <a:schemeClr val="bg1"/>
                </a:solidFill>
                <a:latin typeface="Times New Roman" pitchFamily="18" charset="0"/>
                <a:cs typeface="Times New Roman" pitchFamily="18" charset="0"/>
              </a:rPr>
              <a:t>nhân</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Trần gian trông ngóng ngày đêm Trời cao mưa Đấng Công Chính Trần gian tha thiết nguyện xin Trời cao mưa Đấng </a:t>
            </a:r>
            <a:r>
              <a:rPr lang="vi-VN" sz="5400" b="1">
                <a:solidFill>
                  <a:schemeClr val="bg1"/>
                </a:solidFill>
                <a:latin typeface="Times New Roman" pitchFamily="18" charset="0"/>
                <a:cs typeface="Times New Roman" pitchFamily="18" charset="0"/>
              </a:rPr>
              <a:t>Công </a:t>
            </a:r>
            <a:r>
              <a:rPr lang="vi-VN" sz="5400" b="1" smtClean="0">
                <a:solidFill>
                  <a:schemeClr val="bg1"/>
                </a:solidFill>
                <a:latin typeface="Times New Roman" pitchFamily="18" charset="0"/>
                <a:cs typeface="Times New Roman" pitchFamily="18" charset="0"/>
              </a:rPr>
              <a:t>Bình</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2. Trần hoàn tha thiết van xin trời cao Chúa ghé mắt nhìn Trần hoàn tha thiết van xin trời cao mưa vị Cứu Tinh Trần hoàn trông ngóng không ngơi trời cao mưa xuống ân tình Từ trời xin Chúa thương ban Hồng Ân xuống tràn </a:t>
            </a:r>
            <a:r>
              <a:rPr lang="vi-VN" b="1">
                <a:solidFill>
                  <a:schemeClr val="bg1"/>
                </a:solidFill>
                <a:latin typeface="Times New Roman" pitchFamily="18" charset="0"/>
                <a:cs typeface="Times New Roman" pitchFamily="18" charset="0"/>
              </a:rPr>
              <a:t>chúng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endParaRPr lang="en-US" sz="8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133</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VẪN MONG Sr Tường Vy</vt:lpstr>
      <vt:lpstr>1. Ngày ngày con vẫn mong mưa hạt mưa rơi xuống thế trần Ngày ngày con vẫn mong mưa hạt mưa chứa triều Thánh Ân Ngày ngày con vẫn mong mưa hạt mưa tưới mát tâm hồn Ngày ngày con vẫn mong mưa hạt mưa thấm hồn thế nhân.</vt:lpstr>
      <vt:lpstr>ĐK. Trần gian trông ngóng ngày đêm Trời cao mưa Đấng Công Chính Trần gian tha thiết nguyện xin Trời cao mưa Đấng Công Bình.</vt:lpstr>
      <vt:lpstr>2. Trần hoàn tha thiết van xin trời cao Chúa ghé mắt nhìn Trần hoàn tha thiết van xin trời cao mưa vị Cứu Tinh Trần hoàn trông ngóng không ngơi trời cao mưa xuống ân tình Từ trời xin Chúa thương ban Hồng Ân xuống tràn chúng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cp:revision>
  <dcterms:created xsi:type="dcterms:W3CDTF">2021-12-01T03:00:51Z</dcterms:created>
  <dcterms:modified xsi:type="dcterms:W3CDTF">2021-12-02T07:50:28Z</dcterms:modified>
</cp:coreProperties>
</file>