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8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XIN DÂNG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Con xin dâng lên tòa Chúa uy linh của lễ cảm mến, chúc tụng tôn vinh.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dâng lên rượu bánh khiết trinh, xin dâng lên lòng mến chân thành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lên hồn xác chúng con, xin ân thương tràn xuống ơn lành.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 lên đời sống chúng con, xin dâng lên ngàn nỗi vui buồn.</a:t>
            </a: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Xin dâng lên lòng mến sắt son, xin Cha thương gìn giữ vẹn toàn.</a:t>
            </a:r>
            <a:endParaRPr lang="vi-VN" sz="72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2749</TotalTime>
  <Words>99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 XIN DÂNG Lm. Kim Long</vt:lpstr>
      <vt:lpstr>ĐK. Con xin dâng lên tòa Chúa uy linh của lễ cảm mến, chúc tụng tôn vinh.</vt:lpstr>
      <vt:lpstr>1. Xin dâng lên rượu bánh khiết trinh, xin dâng lên lòng mến chân thành.</vt:lpstr>
      <vt:lpstr>2. Xin dâng lên hồn xác chúng con, xin ân thương tràn xuống ơn lành.</vt:lpstr>
      <vt:lpstr>3. Xin dâng lên đời sống chúng con, xin dâng lên ngàn nỗi vui buồn.</vt:lpstr>
      <vt:lpstr>4. Xin dâng lên lòng mến sắt son, xin Cha thương gìn giữ vẹn toàn.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1024</cp:revision>
  <dcterms:created xsi:type="dcterms:W3CDTF">2021-12-01T03:00:51Z</dcterms:created>
  <dcterms:modified xsi:type="dcterms:W3CDTF">2021-12-29T07:18:20Z</dcterms:modified>
</cp:coreProperties>
</file>