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CON XIN DÂNG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Duy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Dâng lên Chúa rượu bánh này Nguyện dâng Chúa trọn đời sống con.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Con xin dâng bánh rượu của muôn con người, con xin dâng với cả thân xác con. Con xin dâng tâm hồn cậy tin mến Chúa, đây lễ vật con xin dâng là con xin dâng.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1. Con xin dâng bánh rượu của muôn con người, con xin dâng với cả thân xác con. Con xin dâng tâm hồn cậy tin mến Chúa, đây lễ vật con xin dâng là con xin dâng.</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Con xin dâng cha mẹ cũng như anh chị, con xin dâng tất cả thân quyến con. Con dâng thay cho ngàn người đang khốn khó, con dâng Ngài bao đau thương cùng bao hân hoan.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1171</TotalTime>
  <Words>148</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CON XIN DÂNG Lm. Nguyễn Duy</vt:lpstr>
      <vt:lpstr>ĐK. Dâng lên Chúa rượu bánh này Nguyện dâng Chúa trọn đời sống con.</vt:lpstr>
      <vt:lpstr>1. Con xin dâng bánh rượu của muôn con người, con xin dâng với cả thân xác con. Con xin dâng tâm hồn cậy tin mến Chúa, đây lễ vật con xin dâng là con xin dâng.</vt:lpstr>
      <vt:lpstr>1. Con xin dâng bánh rượu của muôn con người, con xin dâng với cả thân xác con. Con xin dâng tâm hồn cậy tin mến Chúa, đây lễ vật con xin dâng là con xin dâng.</vt:lpstr>
      <vt:lpstr>2. Con xin dâng cha mẹ cũng như anh chị, con xin dâng tất cả thân quyến con. Con dâng thay cho ngàn người đang khốn khó, con dâng Ngài bao đau thương cùng bao hân hoan.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341</cp:revision>
  <dcterms:created xsi:type="dcterms:W3CDTF">2021-12-01T03:00:51Z</dcterms:created>
  <dcterms:modified xsi:type="dcterms:W3CDTF">2021-12-09T23:28:04Z</dcterms:modified>
</cp:coreProperties>
</file>