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CON XIN TIẾN DÂNG 1</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Nguyễn Duy</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Con xin tiến dâng rượu bánh nơi nương đồng, do bông lúa thơm và nho chín sạch trong. Ðôi tay tháng ngày nắng mưa vun trồng, của lễ tỏa hương quyện áng mây </a:t>
            </a:r>
            <a:r>
              <a:rPr lang="vi-VN" sz="4800" b="1">
                <a:solidFill>
                  <a:schemeClr val="bg1"/>
                </a:solidFill>
                <a:latin typeface="Times New Roman" pitchFamily="18" charset="0"/>
                <a:cs typeface="Times New Roman" pitchFamily="18" charset="0"/>
              </a:rPr>
              <a:t>hồng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xin tiến dâng trọn xác thân linh hồn. Con xin tiến dâng hợp với bánh rượu ngon. Xin thương chúc lành lễ dâng chân thành. Rượu bánh trở nên nguồn sống nhân trần.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ÐK: Con xin dâng Ngài này hiến lễ tinh tuyền. Cùng tiếng ngợi ca bài tình khúc dịu êm. Xin Cha thương nhận trọn niềm con yêu mến, đến muôn đời nguyện thề không dám </a:t>
            </a:r>
            <a:r>
              <a:rPr lang="vi-VN" sz="4800" b="1">
                <a:solidFill>
                  <a:schemeClr val="bg1"/>
                </a:solidFill>
                <a:latin typeface="Times New Roman" pitchFamily="18" charset="0"/>
                <a:cs typeface="Times New Roman" pitchFamily="18" charset="0"/>
              </a:rPr>
              <a:t>quên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2743</TotalTime>
  <Words>130</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XIN TIẾN DÂNG 1 Lm. Nguyễn Duy</vt:lpstr>
      <vt:lpstr>1. Con xin tiến dâng rượu bánh nơi nương đồng, do bông lúa thơm và nho chín sạch trong. Ðôi tay tháng ngày nắng mưa vun trồng, của lễ tỏa hương quyện áng mây hồng.</vt:lpstr>
      <vt:lpstr>2. Con xin tiến dâng trọn xác thân linh hồn. Con xin tiến dâng hợp với bánh rượu ngon. Xin thương chúc lành lễ dâng chân thành. Rượu bánh trở nên nguồn sống nhân trần.</vt:lpstr>
      <vt:lpstr>ÐK: Con xin dâng Ngài này hiến lễ tinh tuyền. Cùng tiếng ngợi ca bài tình khúc dịu êm. Xin Cha thương nhận trọn niềm con yêu mến, đến muôn đời nguyện thề không dám quên.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1020</cp:revision>
  <dcterms:created xsi:type="dcterms:W3CDTF">2021-12-01T03:00:51Z</dcterms:created>
  <dcterms:modified xsi:type="dcterms:W3CDTF">2021-12-16T07:02:17Z</dcterms:modified>
</cp:coreProperties>
</file>