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57" r:id="rId5"/>
    <p:sldId id="267" r:id="rId6"/>
    <p:sldId id="263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 XIN TIẾN DÂNG</a:t>
            </a:r>
            <a:br>
              <a:rPr lang="en-US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Kim Long</a:t>
            </a:r>
            <a:endParaRPr lang="pt-BR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Con xin tiến dâng lên này rượu nho cùng bánh miến: Hương kinh ngát bay triền miên, tung hô Chúa bao dịu hiền.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Bánh miến này tinh trắng, và đây tấm linh hồn con. Thắm thiết niềm tin yêu dâng về Thiên Chúa uy </a:t>
            </a:r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quyền</a:t>
            </a:r>
            <a:r>
              <a:rPr lang="vi-VN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Chén cứu độ nhân thế này con tiến dâng thành tâm. Tiếng khấn nguyện bay cao như trầm hương trước Thiên tòa.</a:t>
            </a:r>
            <a:endParaRPr lang="vi-VN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Kính tiến về nhan Chúa ngàn cay đắng nơi trần gian.Tiếp nối cuộc hy sinh trên đồi xưa Chúa dâng mình.</a:t>
            </a:r>
            <a:endParaRPr lang="vi-VN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Khắp thế trần vui sống cùng liên kết trong tình yêu. Mến Chúa cùng trông mong chung phần vinh phúc quê trời.</a:t>
            </a:r>
            <a:endParaRPr lang="vi-VN" sz="66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2371</TotalTime>
  <Words>138</Words>
  <Application>Microsoft Office PowerPoint</Application>
  <PresentationFormat>On-screen Show (16:9)</PresentationFormat>
  <Paragraphs>9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CON XIN TIẾN DÂNG Lm. Kim Long</vt:lpstr>
      <vt:lpstr>ĐK. Con xin tiến dâng lên này rượu nho cùng bánh miến: Hương kinh ngát bay triền miên, tung hô Chúa bao dịu hiền.</vt:lpstr>
      <vt:lpstr>1. Bánh miến này tinh trắng, và đây tấm linh hồn con. Thắm thiết niềm tin yêu dâng về Thiên Chúa uy quyền.</vt:lpstr>
      <vt:lpstr>2. Chén cứu độ nhân thế này con tiến dâng thành tâm. Tiếng khấn nguyện bay cao như trầm hương trước Thiên tòa.</vt:lpstr>
      <vt:lpstr>3. Kính tiến về nhan Chúa ngàn cay đắng nơi trần gian.Tiếp nối cuộc hy sinh trên đồi xưa Chúa dâng mình.</vt:lpstr>
      <vt:lpstr>4. Khắp thế trần vui sống cùng liên kết trong tình yêu. Mến Chúa cùng trông mong chung phần vinh phúc quê trời.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880</cp:revision>
  <dcterms:created xsi:type="dcterms:W3CDTF">2021-12-01T03:00:51Z</dcterms:created>
  <dcterms:modified xsi:type="dcterms:W3CDTF">2021-12-14T22:13:44Z</dcterms:modified>
</cp:coreProperties>
</file>