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800" b="1">
                <a:solidFill>
                  <a:schemeClr val="bg1"/>
                </a:solidFill>
                <a:latin typeface="Times New Roman" pitchFamily="18" charset="0"/>
                <a:cs typeface="Times New Roman" pitchFamily="18" charset="0"/>
              </a:rPr>
              <a:t>CON XIN ĐƯỢC </a:t>
            </a:r>
            <a:r>
              <a:rPr lang="vi-VN" sz="4800" b="1">
                <a:solidFill>
                  <a:schemeClr val="bg1"/>
                </a:solidFill>
                <a:latin typeface="Times New Roman" pitchFamily="18" charset="0"/>
                <a:cs typeface="Times New Roman" pitchFamily="18" charset="0"/>
              </a:rPr>
              <a:t>HÔN </a:t>
            </a:r>
            <a:r>
              <a:rPr lang="vi-VN" sz="4800" b="1" smtClean="0">
                <a:solidFill>
                  <a:schemeClr val="bg1"/>
                </a:solidFill>
                <a:latin typeface="Times New Roman" pitchFamily="18" charset="0"/>
                <a:cs typeface="Times New Roman" pitchFamily="18" charset="0"/>
              </a:rPr>
              <a:t>CHÚA</a:t>
            </a:r>
            <a:r>
              <a:rPr lang="en-US" sz="5400" b="1" smtClean="0">
                <a:solidFill>
                  <a:schemeClr val="bg1"/>
                </a:solidFill>
                <a:latin typeface="Times New Roman" pitchFamily="18" charset="0"/>
                <a:cs typeface="Times New Roman" pitchFamily="18" charset="0"/>
              </a:rPr>
              <a:t> </a:t>
            </a:r>
            <a:r>
              <a:rPr lang="vi-VN" sz="5400" b="1" smtClean="0">
                <a:solidFill>
                  <a:schemeClr val="bg1"/>
                </a:solidFill>
                <a:latin typeface="Times New Roman" pitchFamily="18" charset="0"/>
                <a:cs typeface="Times New Roman" pitchFamily="18" charset="0"/>
              </a:rPr>
              <a:t>Lm </a:t>
            </a:r>
            <a:r>
              <a:rPr lang="vi-VN" sz="5400" b="1">
                <a:solidFill>
                  <a:schemeClr val="bg1"/>
                </a:solidFill>
                <a:latin typeface="Times New Roman" pitchFamily="18" charset="0"/>
                <a:cs typeface="Times New Roman" pitchFamily="18" charset="0"/>
              </a:rPr>
              <a:t>Nguyễn Văn Tuyên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Con xin được hôn Chúa, con xin Chúa hôn con. Run run bên vệ đường từng bước lang thang trên đường. Tay con xin cầm tay Chúa xoa đi khốn khó cuộc đời. Nụ hôn ân cần tôn kính Chúa ơi con yêu mến Ngài.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Dâng Cha đôi bàn tay này phục vụ ai người đau yếu. Xin thay Cha tìm đến thăm người bệnh nghèo đói khổ đau. Chúa ơi! Con nguyện yêu Chúa giúp tha nhân người đau yếu, thắp lên hy vọng cho đời.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Con xin được ru Chúa con xin Chúa ru con. Bơ vơ không cha mẹ ngày tháng tương lai mịt mờ. Tim con đây nguyện dâng Chúa chung xây thế giới tin yêu. Trẻ thơ đói nghèo nâng đỡ Chúa ơi con săn sóc Ngài.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Con xin được ôm Chúa con xin Chúa ôm con. Yếu đuối giữa cuộc đời nghèo đói khổ đau căm thù. Xin yêu thương người thay Chúa trao ban phúc đức thứ tha. Tìm vui bên người già yếu Chúa ơi xin hôn kính </a:t>
            </a:r>
            <a:r>
              <a:rPr lang="vi-VN" sz="4800" b="1">
                <a:solidFill>
                  <a:schemeClr val="bg1"/>
                </a:solidFill>
                <a:latin typeface="Times New Roman" pitchFamily="18" charset="0"/>
                <a:cs typeface="Times New Roman" pitchFamily="18" charset="0"/>
              </a:rPr>
              <a:t>Ngài</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3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2868</TotalTime>
  <Words>216</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CON XIN ĐƯỢC HÔN CHÚA Lm Nguyễn Văn Tuyên</vt:lpstr>
      <vt:lpstr>1. Con xin được hôn Chúa, con xin Chúa hôn con. Run run bên vệ đường từng bước lang thang trên đường. Tay con xin cầm tay Chúa xoa đi khốn khó cuộc đời. Nụ hôn ân cần tôn kính Chúa ơi con yêu mến Ngài.</vt:lpstr>
      <vt:lpstr>Đk. Dâng Cha đôi bàn tay này phục vụ ai người đau yếu. Xin thay Cha tìm đến thăm người bệnh nghèo đói khổ đau. Chúa ơi! Con nguyện yêu Chúa giúp tha nhân người đau yếu, thắp lên hy vọng cho đời.</vt:lpstr>
      <vt:lpstr>2. Con xin được ru Chúa con xin Chúa ru con. Bơ vơ không cha mẹ ngày tháng tương lai mịt mờ. Tim con đây nguyện dâng Chúa chung xây thế giới tin yêu. Trẻ thơ đói nghèo nâng đỡ Chúa ơi con săn sóc Ngài.</vt:lpstr>
      <vt:lpstr>3. Con xin được ôm Chúa con xin Chúa ôm con. Yếu đuối giữa cuộc đời nghèo đói khổ đau căm thù. Xin yêu thương người thay Chúa trao ban phúc đức thứ tha. Tìm vui bên người già yếu Chúa ơi xin hôn kính Ngài.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1069</cp:revision>
  <dcterms:created xsi:type="dcterms:W3CDTF">2021-12-01T03:00:51Z</dcterms:created>
  <dcterms:modified xsi:type="dcterms:W3CDTF">2021-12-17T07:17:07Z</dcterms:modified>
</cp:coreProperties>
</file>