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8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Kim Long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Con yêu Chúa, Chúa ơi, con thành tâm yêu Chúa vì chính Chúa là Thiên Chúa con, Chúa là Vua hồn xác con.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Không vì vinh phúc muôn đời, không vì ngục hình khủng khiếp, con yêu Chúa, Chúa ơi, chỉ vì Chúa đã yêu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Không vì nhân thế bạc tình, không vì bầu trời cao sáng, con yêu Chúa, Chúa ơi, chỉ vì Chúa đã yêu con.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Không vì năm tháng khổ sầu, không vì đường đời nguy khó, con yêu Chúa, Chúa ơi, chỉ vì Chúa đã yêu con.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3037</TotalTime>
  <Words>126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CON YÊU CHÚA  Lm. Kim Long</vt:lpstr>
      <vt:lpstr>ĐK. Con yêu Chúa, Chúa ơi, con thành tâm yêu Chúa vì chính Chúa là Thiên Chúa con, Chúa là Vua hồn xác con.</vt:lpstr>
      <vt:lpstr>1. Không vì vinh phúc muôn đời, không vì ngục hình khủng khiếp, con yêu Chúa, Chúa ơi, chỉ vì Chúa đã yêu con.</vt:lpstr>
      <vt:lpstr>2. Không vì nhân thế bạc tình, không vì bầu trời cao sáng, con yêu Chúa, Chúa ơi, chỉ vì Chúa đã yêu con.</vt:lpstr>
      <vt:lpstr>3. Không vì năm tháng khổ sầu, không vì đường đời nguy khó, con yêu Chúa, Chúa ơi, chỉ vì Chúa đã yêu con.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1143</cp:revision>
  <dcterms:created xsi:type="dcterms:W3CDTF">2021-12-01T03:00:51Z</dcterms:created>
  <dcterms:modified xsi:type="dcterms:W3CDTF">2021-12-17T11:43:04Z</dcterms:modified>
</cp:coreProperties>
</file>