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8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s-E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YÊU CHÚA LÀM SAO?</a:t>
            </a:r>
            <a:br>
              <a:rPr lang="es-E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s-E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Con yêu Chúa làm sao cho vừa lòng Chúa thương con, tình yêu cao vút khung trời và kiên vững muôn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Con nay đâu biết đáp đền tình Chúa quá huyền siêu. Xin dâng lên trót xác hồn làm hiến lễ tình yêu.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Ôi Thiên Chúa quyền linh ra đời nhận kiếp nhân sinh, vì yêu Con Chúa dâng mình chịu muôn nỗi khổ hình.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Nay Thiên Chúa dủ thương ban tặng Thịt Máu nuôi con, cùng con chung kiếp vui buồn tình yêu Chúa khôn lường.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Bao la quá đại dương sâu nhiệm tình Chúa yêu thương, làm sao con nói nên lời nguyện ghi nhớ muôn đời.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140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 YÊU CHÚA LÀM SAO? Lm. Kim Long</vt:lpstr>
      <vt:lpstr>1/ Con yêu Chúa làm sao cho vừa lòng Chúa thương con, tình yêu cao vút khung trời và kiên vững muôn đời.</vt:lpstr>
      <vt:lpstr>ĐK. Con nay đâu biết đáp đền tình Chúa quá huyền siêu. Xin dâng lên trót xác hồn làm hiến lễ tình yêu.</vt:lpstr>
      <vt:lpstr>2/ Ôi Thiên Chúa quyền linh ra đời nhận kiếp nhân sinh, vì yêu Con Chúa dâng mình chịu muôn nỗi khổ hình.</vt:lpstr>
      <vt:lpstr>3/ Nay Thiên Chúa dủ thương ban tặng Thịt Máu nuôi con, cùng con chung kiếp vui buồn tình yêu Chúa khôn lường.</vt:lpstr>
      <vt:lpstr>4/ Bao la quá đại dương sâu nhiệm tình Chúa yêu thương, làm sao con nói nên lời nguyện ghi nhớ muôn đời.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1115</cp:revision>
  <dcterms:created xsi:type="dcterms:W3CDTF">2021-12-01T03:00:51Z</dcterms:created>
  <dcterms:modified xsi:type="dcterms:W3CDTF">2021-12-17T10:20:39Z</dcterms:modified>
</cp:coreProperties>
</file>