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YÊU NGÀI </a:t>
            </a:r>
            <a:r>
              <a:rPr lang="vi-VN" sz="3600" b="1">
                <a:solidFill>
                  <a:schemeClr val="bg1"/>
                </a:solidFill>
                <a:latin typeface="Times New Roman" pitchFamily="18" charset="0"/>
                <a:cs typeface="Times New Roman" pitchFamily="18" charset="0"/>
              </a:rPr>
              <a:t>MUỘN </a:t>
            </a:r>
            <a:r>
              <a:rPr lang="vi-VN" sz="3600" b="1" smtClean="0">
                <a:solidFill>
                  <a:schemeClr val="bg1"/>
                </a:solidFill>
                <a:latin typeface="Times New Roman" pitchFamily="18" charset="0"/>
                <a:cs typeface="Times New Roman" pitchFamily="18" charset="0"/>
              </a:rPr>
              <a:t>MÀNG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ơi con yêu Ngài muộn màng. Ôi tình yêu đã cũ mà như mới hôm qua. Con yêu Ngài dù có muộn màng, con yêu Ngài dù có muộn màng, con yêu Ngài dù có muộn màng. Ôi tình yêu đã cũ vẫn rung từng tiếng ngỡ ngàng.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Như nai đi tìm nước nguồn, như chim đi tìm tổ ấm. Tim con luôn tìm kiếm Chúa, tim con luôn hoài mong nhớ. Như nai đi tìm nước nguồn, như tim đi tìm tổ ấm, tim con luôn còn thao thức đến khi nghỉ yên trong Ngài.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ơi con yêu Ngài muộn màng. Ôi tình yêu bát ngát làm xao xuyến tâm can. Xin dâng Ngài đời dẫu lỡ làng, xin dâng Ngài ngày tháng hoang đàng, xin dâng Ngài tình dẫu muộn màng. Ôi tình yêu bát ngát khẽ ngân ngàn tiếng tơ vàng.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3770</TotalTime>
  <Words>180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YÊU NGÀI MUỘN MÀNG  Lm. Nguyễn Mộng Huỳnh</vt:lpstr>
      <vt:lpstr>1. Chúa ơi con yêu Ngài muộn màng. Ôi tình yêu đã cũ mà như mới hôm qua. Con yêu Ngài dù có muộn màng, con yêu Ngài dù có muộn màng, con yêu Ngài dù có muộn màng. Ôi tình yêu đã cũ vẫn rung từng tiếng ngỡ ngàng.</vt:lpstr>
      <vt:lpstr>ĐK. Như nai đi tìm nước nguồn, như chim đi tìm tổ ấm. Tim con luôn tìm kiếm Chúa, tim con luôn hoài mong nhớ. Như nai đi tìm nước nguồn, như tim đi tìm tổ ấm, tim con luôn còn thao thức đến khi nghỉ yên trong Ngài.</vt:lpstr>
      <vt:lpstr>2. Chúa ơi con yêu Ngài muộn màng. Ôi tình yêu bát ngát làm xao xuyến tâm can. Xin dâng Ngài đời dẫu lỡ làng, xin dâng Ngài ngày tháng hoang đàng, xin dâng Ngài tình dẫu muộn màng. Ôi tình yêu bát ngát khẽ ngân ngàn tiếng tơ vàng.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1382</cp:revision>
  <dcterms:created xsi:type="dcterms:W3CDTF">2021-12-01T03:00:51Z</dcterms:created>
  <dcterms:modified xsi:type="dcterms:W3CDTF">2021-12-28T12:19:14Z</dcterms:modified>
</cp:coreProperties>
</file>