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ĐI </a:t>
            </a:r>
            <a:r>
              <a:rPr lang="vi-VN" sz="3600" b="1">
                <a:solidFill>
                  <a:schemeClr val="bg1"/>
                </a:solidFill>
                <a:latin typeface="Times New Roman" pitchFamily="18" charset="0"/>
                <a:cs typeface="Times New Roman" pitchFamily="18" charset="0"/>
              </a:rPr>
              <a:t>THEO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đi theo Chúa là dám quên mình đón nhận cây khổ giá. Con đi theo Chúa là hiến thân mình chấp nhận nỗi u sầu. Con đi theo Ngài dẫu bao khổ đau ngàn muôn cay đắng. Con đi theo Ngài từ bỏ mình đi mà vác cây thập hình.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van xin Ngài hướng dẫn con đi bước theo chân Ngài tiến lên đồi Can-vê ngày xưa. Con van xin Ngài giúp con kiên cường dù muôn khó khăn con theo Ngài chẳng hề từ </a:t>
            </a:r>
            <a:r>
              <a:rPr lang="vi-VN" sz="4800" b="1">
                <a:solidFill>
                  <a:schemeClr val="bg1"/>
                </a:solidFill>
                <a:latin typeface="Times New Roman" pitchFamily="18" charset="0"/>
                <a:cs typeface="Times New Roman" pitchFamily="18" charset="0"/>
              </a:rPr>
              <a:t>nan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đi theo Chúa là dám chấp nhận chén đắng không thở than. Con đi theo Chúa dù lắm tai họa theo từng tháng năm dài. Con đi theo Ngài dẫu bao lầm than buồn đau tê tái. Con đi theo Ngài từ bỏ mình đi để sốnG cho mọi </a:t>
            </a:r>
            <a:r>
              <a:rPr lang="vi-VN" b="1">
                <a:solidFill>
                  <a:schemeClr val="bg1"/>
                </a:solidFill>
                <a:latin typeface="Times New Roman" pitchFamily="18" charset="0"/>
                <a:cs typeface="Times New Roman" pitchFamily="18" charset="0"/>
              </a:rPr>
              <a:t>người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đi theo Chúa là dám chấp nhận hiến thân chỉ vì yêu. Con đi theo Chúa dù lắm gian khổ đong đầy suốt cuộc đời. Con đi theo Ngài chết cho tình yêu để nên nhân chứng. Con đi theo Ngài từ bỏ mình đi chịu đóng đanh thập </a:t>
            </a:r>
            <a:r>
              <a:rPr lang="vi-VN" b="1">
                <a:solidFill>
                  <a:schemeClr val="bg1"/>
                </a:solidFill>
                <a:latin typeface="Times New Roman" pitchFamily="18" charset="0"/>
                <a:cs typeface="Times New Roman" pitchFamily="18" charset="0"/>
              </a:rPr>
              <a:t>hình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3048</TotalTime>
  <Words>220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ĐI THEO CHÚA  Lm. Từ Duyên</vt:lpstr>
      <vt:lpstr>1. Con đi theo Chúa là dám quên mình đón nhận cây khổ giá. Con đi theo Chúa là hiến thân mình chấp nhận nỗi u sầu. Con đi theo Ngài dẫu bao khổ đau ngàn muôn cay đắng. Con đi theo Ngài từ bỏ mình đi mà vác cây thập hình.</vt:lpstr>
      <vt:lpstr>ĐK. Con van xin Ngài hướng dẫn con đi bước theo chân Ngài tiến lên đồi Can-vê ngày xưa. Con van xin Ngài giúp con kiên cường dù muôn khó khăn con theo Ngài chẳng hề từ nan.</vt:lpstr>
      <vt:lpstr>2. Con đi theo Chúa là dám chấp nhận chén đắng không thở than. Con đi theo Chúa dù lắm tai họa theo từng tháng năm dài. Con đi theo Ngài dẫu bao lầm than buồn đau tê tái. Con đi theo Ngài từ bỏ mình đi để sốnG cho mọi người.</vt:lpstr>
      <vt:lpstr>3. Con đi theo Chúa là dám chấp nhận hiến thân chỉ vì yêu. Con đi theo Chúa dù lắm gian khổ đong đầy suốt cuộc đời. Con đi theo Ngài chết cho tình yêu để nên nhân chứng. Con đi theo Ngài từ bỏ mình đi chịu đóng đanh thập hình.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1149</cp:revision>
  <dcterms:created xsi:type="dcterms:W3CDTF">2021-12-01T03:00:51Z</dcterms:created>
  <dcterms:modified xsi:type="dcterms:W3CDTF">2021-12-17T11:54:58Z</dcterms:modified>
</cp:coreProperties>
</file>