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sz="5400" b="1">
                <a:solidFill>
                  <a:schemeClr val="bg1"/>
                </a:solidFill>
                <a:latin typeface="Times New Roman" pitchFamily="18" charset="0"/>
                <a:cs typeface="Times New Roman" pitchFamily="18" charset="0"/>
              </a:rPr>
              <a:t>CON ĐI TÌM CHÚA</a:t>
            </a:r>
            <a:br>
              <a:rPr lang="es-ES" sz="5400" b="1">
                <a:solidFill>
                  <a:schemeClr val="bg1"/>
                </a:solidFill>
                <a:latin typeface="Times New Roman" pitchFamily="18" charset="0"/>
                <a:cs typeface="Times New Roman" pitchFamily="18" charset="0"/>
              </a:rPr>
            </a:br>
            <a:r>
              <a:rPr lang="es-ES" sz="5400" b="1">
                <a:solidFill>
                  <a:schemeClr val="bg1"/>
                </a:solidFill>
                <a:latin typeface="Times New Roman" pitchFamily="18" charset="0"/>
                <a:cs typeface="Times New Roman" pitchFamily="18" charset="0"/>
              </a:rPr>
              <a:t>Sr. Têrêsa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Con đi tìm Chúa, con đi tìm Chúa, giữa lúc đời con chơi vơi, lòng con như muốn rã rời, mọi người như đã bỏ rơi con. Con đi tìm Chúa, con đi tìm Chúa, xin Chúa chớ lìa xa con. Lòng con khao khát mỏi mòn, gặp được Chúa cho lòng thôi héo hon.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Vượt qua gian nan thử thách, mới thấy được lòng tín trung, mới thấy được Đấng Vô Cùng, là Thiên Chúa bao dung. Dù cho bao nhiêu sóng gió, có Chúa ta chẳng phải lo, tình thương Chúa sẽ ban cho, lòng chúng ta ân sủng đầy no.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đi tìm Chúa, con đi tìm Chúa, giữa lúc đời con u mê, tìm đâu ra lối đường về, mà Ngài như vẫn ngủ mê. Con đi tìm Chúa, con đi tìm Chúa, nơi chốn thế trần bơ vơ, tìm đâu ra chốn nương nhờ, gặp được Chúa thỏa lòng con ước </a:t>
            </a:r>
            <a:r>
              <a:rPr lang="vi-VN" b="1">
                <a:solidFill>
                  <a:schemeClr val="bg1"/>
                </a:solidFill>
                <a:latin typeface="Times New Roman" pitchFamily="18" charset="0"/>
                <a:cs typeface="Times New Roman" pitchFamily="18" charset="0"/>
              </a:rPr>
              <a:t>mơ</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Con đi tìm Chúa, con đi tìm Chúa, thấy Chúa ở nơi thâm sâu, dù cho mây có tím mầu, thì lòng con cũng chẳng lo âu. Con đi tìm Chúa, con đi tìm Chúa, xin Chúa hãy đẩy xa con, lợi danh vui thú trên đời, để tình Chúa luôn đầy không lắng </a:t>
            </a:r>
            <a:r>
              <a:rPr lang="vi-VN" b="1">
                <a:solidFill>
                  <a:schemeClr val="bg1"/>
                </a:solidFill>
                <a:latin typeface="Times New Roman" pitchFamily="18" charset="0"/>
                <a:cs typeface="Times New Roman" pitchFamily="18" charset="0"/>
              </a:rPr>
              <a:t>vơi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2932</TotalTime>
  <Words>266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ĐI TÌM CHÚA Sr. Têrêsa</vt:lpstr>
      <vt:lpstr>1/ Con đi tìm Chúa, con đi tìm Chúa, giữa lúc đời con chơi vơi, lòng con như muốn rã rời, mọi người như đã bỏ rơi con. Con đi tìm Chúa, con đi tìm Chúa, xin Chúa chớ lìa xa con. Lòng con khao khát mỏi mòn, gặp được Chúa cho lòng thôi héo hon.</vt:lpstr>
      <vt:lpstr>ĐK. Vượt qua gian nan thử thách, mới thấy được lòng tín trung, mới thấy được Đấng Vô Cùng, là Thiên Chúa bao dung. Dù cho bao nhiêu sóng gió, có Chúa ta chẳng phải lo, tình thương Chúa sẽ ban cho, lòng chúng ta ân sủng đầy no.</vt:lpstr>
      <vt:lpstr>2/ Con đi tìm Chúa, con đi tìm Chúa, giữa lúc đời con u mê, tìm đâu ra lối đường về, mà Ngài như vẫn ngủ mê. Con đi tìm Chúa, con đi tìm Chúa, nơi chốn thế trần bơ vơ, tìm đâu ra chốn nương nhờ, gặp được Chúa thỏa lòng con ước mơ.</vt:lpstr>
      <vt:lpstr>3/ Con đi tìm Chúa, con đi tìm Chúa, thấy Chúa ở nơi thâm sâu, dù cho mây có tím mầu, thì lòng con cũng chẳng lo âu. Con đi tìm Chúa, con đi tìm Chúa, xin Chúa hãy đẩy xa con, lợi danh vui thú trên đời, để tình Chúa luôn đầy không lắng vơi.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1103</cp:revision>
  <dcterms:created xsi:type="dcterms:W3CDTF">2021-12-01T03:00:51Z</dcterms:created>
  <dcterms:modified xsi:type="dcterms:W3CDTF">2021-12-17T09:58:36Z</dcterms:modified>
</cp:coreProperties>
</file>