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ĐẾN VỚI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Xuân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A. Con đến với Chúa đây, hồn con khát khao từng giây ơn Ngài dủ thương, hồn con khát khao từng giây, ơn Ngài dủ thương.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lắng tai khi bình minh đến với tiếng chim ca, cho lòng con hát xướng, như lũ chim rừng con say sưa.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lắng tai khi hoàng hôn đến, với gió êm êm, cho đời con bát ngát, ôm hết gian trần trong yêu thương.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Con lắng tai khi màn đêm xuống, vỗ giấc say sưa, cho hồn con thức trắng, bên Chúa con đùa vui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tung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3588</TotalTime>
  <Words>128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 ĐẾN VỚI CHÚA ĐÂY  Xuân Tưởng</vt:lpstr>
      <vt:lpstr>ĐK. A. Con đến với Chúa đây, hồn con khát khao từng giây ơn Ngài dủ thương, hồn con khát khao từng giây, ơn Ngài dủ thương.</vt:lpstr>
      <vt:lpstr>1. Con lắng tai khi bình minh đến với tiếng chim ca, cho lòng con hát xướng, như lũ chim rừng con say sưa.</vt:lpstr>
      <vt:lpstr>2. Con lắng tai khi hoàng hôn đến, với gió êm êm, cho đời con bát ngát, ôm hết gian trần trong yêu thương.</vt:lpstr>
      <vt:lpstr>3. Con lắng tai khi màn đêm xuống, vỗ giấc say sưa, cho hồn con thức trắng, bên Chúa con đùa vui tung tăng.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1284</cp:revision>
  <dcterms:created xsi:type="dcterms:W3CDTF">2021-12-01T03:00:51Z</dcterms:created>
  <dcterms:modified xsi:type="dcterms:W3CDTF">2021-12-25T05:05:41Z</dcterms:modified>
</cp:coreProperties>
</file>