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CỦA LỄ ĐỜI CON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Nguyễn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Ngài của lễ đời con thuộc về Chúa trót cuộc đời. Lời đoan hứa mãi luôn vuông tròn. Dâng lên Ngài của lễ đời con. Biết dâng gì cho đẹp hơn. Kính dâng Ngài tình yêu sắt son.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Trong chân tình và trong yêu mến. Kính dâng Ngài trọn cuộc sống con để trung thành một đời chứng nhân.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Ngài của lễ đầu tiên từ bàn tay ngát hương trời. Nguyện xin Chúa đoái thương nhậm lời. Dâng lên Ngài của lễ đầu tiên với ước nguyện cho ngày mai. Ánh Tin Mừng tỏa lan khắp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Lòng thành kính và trong yêu mến. Kính dâng Ngài trọn cuộc sống con để trung thành một đời chứng nhân.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2792</TotalTime>
  <Words>151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CỦA LỄ ĐỜI CON Lm. Nguyễn Duy</vt:lpstr>
      <vt:lpstr>1. Dâng lên Ngài của lễ đời con thuộc về Chúa trót cuộc đời. Lời đoan hứa mãi luôn vuông tròn. Dâng lên Ngài của lễ đời con. Biết dâng gì cho đẹp hơn. Kính dâng Ngài tình yêu sắt son.</vt:lpstr>
      <vt:lpstr>ĐK. Trong chân tình và trong yêu mến. Kính dâng Ngài trọn cuộc sống con để trung thành một đời chứng nhân.</vt:lpstr>
      <vt:lpstr>2. Dâng lên Ngài của lễ đầu tiên từ bàn tay ngát hương trời. Nguyện xin Chúa đoái thương nhậm lời. Dâng lên Ngài của lễ đầu tiên với ước nguyện cho ngày mai. Ánh Tin Mừng tỏa lan khắp nơi.</vt:lpstr>
      <vt:lpstr>ĐK. Lòng thành kính và trong yêu mến. Kính dâng Ngài trọn cuộc sống con để trung thành một đời chứng nhân.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1048</cp:revision>
  <dcterms:created xsi:type="dcterms:W3CDTF">2021-12-01T03:00:51Z</dcterms:created>
  <dcterms:modified xsi:type="dcterms:W3CDTF">2021-12-16T21:58:43Z</dcterms:modified>
</cp:coreProperties>
</file>