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CUỘC </a:t>
            </a:r>
            <a:r>
              <a:rPr lang="vi-VN" sz="3600" b="1" smtClean="0">
                <a:solidFill>
                  <a:schemeClr val="bg1"/>
                </a:solidFill>
                <a:latin typeface="Times New Roman" pitchFamily="18" charset="0"/>
                <a:cs typeface="Times New Roman" pitchFamily="18" charset="0"/>
              </a:rPr>
              <a:t>SỐNG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Giang </a:t>
            </a:r>
            <a:r>
              <a:rPr lang="vi-VN" sz="3600" b="1">
                <a:solidFill>
                  <a:schemeClr val="bg1"/>
                </a:solidFill>
                <a:latin typeface="Times New Roman" pitchFamily="18" charset="0"/>
                <a:cs typeface="Times New Roman" pitchFamily="18" charset="0"/>
              </a:rPr>
              <a:t>Ân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Cuộc sống luôn có những ngày gian nan và thử thách, cuộc sống luôn có những ngày thất vọng hay sướng vui. Cuộc sống luôn có những ngày bon chen và tranh đấu, cuộc sống ai biết đâu ngờ, bao giờ hết gian nan.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Lạy Chúa, xin cho con vác thập giá mình từng ngày bước theo chân Ngài, dù đường đi còn đó bao khó nguy, nhìn Chúa con bước đi. Lạy Chúa, xin cho con vác thập giá mình từng ngày sống trong ân tình, để niềm tin ngời sáng trong trái tim, để tình yêu là đuốc soi tâm </a:t>
            </a:r>
            <a:r>
              <a:rPr lang="vi-VN" sz="4000" b="1">
                <a:solidFill>
                  <a:schemeClr val="bg1"/>
                </a:solidFill>
                <a:latin typeface="Times New Roman" pitchFamily="18" charset="0"/>
                <a:cs typeface="Times New Roman" pitchFamily="18" charset="0"/>
              </a:rPr>
              <a:t>hồn</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Cuộc sống luôn có những ngày an vui và khốn khó, cuộc sống luôn có những ngày vấp ngã hay đứng lên. Cuộc sống luôn có những ngày yêu thương và tha thứ, cuộc sống chan chứa vơi đầy, ân tình Chúa thương ban.</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Cuộc sống qua tháng năm dài tương lai nào ai biết, cuộc sống cho đến bao giờ tâm hồn thôi khát khao. Cuộc sống như gió trên ngàn đưa mây về muôn lối, cuộc sống như những con thuyền, mong chờ bến yêu thương.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Cuộc sống đang có bao người cô đơn buồn không nói, cuộc sống đang có bao người mong tình thương mến thương. Cuộc sống đâu có bên đời bao nhiêu là ngang trái, và Chúa thương lắm con người, thân phận kiếp nhân </a:t>
            </a:r>
            <a:r>
              <a:rPr lang="vi-VN" sz="4800" b="1">
                <a:solidFill>
                  <a:schemeClr val="bg1"/>
                </a:solidFill>
                <a:latin typeface="Times New Roman" pitchFamily="18" charset="0"/>
                <a:cs typeface="Times New Roman" pitchFamily="18" charset="0"/>
              </a:rPr>
              <a:t>sinh</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3361</TotalTime>
  <Words>279</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CUỘC SỐNG  Giang Ân</vt:lpstr>
      <vt:lpstr>1. Cuộc sống luôn có những ngày gian nan và thử thách, cuộc sống luôn có những ngày thất vọng hay sướng vui. Cuộc sống luôn có những ngày bon chen và tranh đấu, cuộc sống ai biết đâu ngờ, bao giờ hết gian nan.</vt:lpstr>
      <vt:lpstr>ĐK. Lạy Chúa, xin cho con vác thập giá mình từng ngày bước theo chân Ngài, dù đường đi còn đó bao khó nguy, nhìn Chúa con bước đi. Lạy Chúa, xin cho con vác thập giá mình từng ngày sống trong ân tình, để niềm tin ngời sáng trong trái tim, để tình yêu là đuốc soi tâm hồn.</vt:lpstr>
      <vt:lpstr>2. Cuộc sống luôn có những ngày an vui và khốn khó, cuộc sống luôn có những ngày vấp ngã hay đứng lên. Cuộc sống luôn có những ngày yêu thương và tha thứ, cuộc sống chan chứa vơi đầy, ân tình Chúa thương ban.</vt:lpstr>
      <vt:lpstr>3. Cuộc sống qua tháng năm dài tương lai nào ai biết, cuộc sống cho đến bao giờ tâm hồn thôi khát khao. Cuộc sống như gió trên ngàn đưa mây về muôn lối, cuộc sống như những con thuyền, mong chờ bến yêu thương.</vt:lpstr>
      <vt:lpstr>4. Cuộc sống đang có bao người cô đơn buồn không nói, cuộc sống đang có bao người mong tình thương mến thương. Cuộc sống đâu có bên đời bao nhiêu là ngang trái, và Chúa thương lắm con người, thân phận kiếp nhân sinh.</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1224</cp:revision>
  <dcterms:created xsi:type="dcterms:W3CDTF">2021-12-01T03:00:51Z</dcterms:created>
  <dcterms:modified xsi:type="dcterms:W3CDTF">2021-12-23T12:25:54Z</dcterms:modified>
</cp:coreProperties>
</file>