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CUỘC ĐỜI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Thế Thông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Cuộc đời con dâng lên ví như rượu nho. Tình Ngài là men say ngất ngây trong hồn. Cuộc đời con dâng với bánh miến tinh tuyền. Chúa biến thân con trở nên thân của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Năm tháng trôi trong đời con hát vang danh Ngài. Liên kết trong ân tình nên chứng nhân vua trời. Mở rộng đôi tay con đây trong vòng tay Giêsu. Để tình yêu thương thắp sáng giữa bao đau thương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Cuộc đời con dâng lên ví như trầm hương. Nguyện cầu Cha ban ơn xuống cho muôn người. Lời cầu con dâng với ánh nến lung linh, chiếu sáng trong tim tiếng yêu thương của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2037</TotalTime>
  <Words>139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CUỘC ĐỜI CON DÂNG Thế Thông</vt:lpstr>
      <vt:lpstr>1. Cuộc đời con dâng lên ví như rượu nho. Tình Ngài là men say ngất ngây trong hồn. Cuộc đời con dâng với bánh miến tinh tuyền. Chúa biến thân con trở nên thân của Ngài.</vt:lpstr>
      <vt:lpstr>ĐK. Năm tháng trôi trong đời con hát vang danh Ngài. Liên kết trong ân tình nên chứng nhân vua trời. Mở rộng đôi tay con đây trong vòng tay Giêsu. Để tình yêu thương thắp sáng giữa bao đau thương cuộc đời.</vt:lpstr>
      <vt:lpstr>2. Cuộc đời con dâng lên ví như trầm hương. Nguyện cầu Cha ban ơn xuống cho muôn người. Lời cầu con dâng với ánh nến lung linh, chiếu sáng trong tim tiếng yêu thương của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746</cp:revision>
  <dcterms:created xsi:type="dcterms:W3CDTF">2021-12-01T03:00:51Z</dcterms:created>
  <dcterms:modified xsi:type="dcterms:W3CDTF">2021-12-12T12:13:59Z</dcterms:modified>
</cp:coreProperties>
</file>