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CUỘC ĐỜI NGÁT HƯƠNG HOA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Cuộc đời ngát hương hoa, ơn Trời cho thái hòa. Đây hương lúa nương đồng, đây hương nồng nho chín, hòa câu ca, xin nguyện dâng tiến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Tiến dâng Cha hương hoa của cõi đời, trái tim Cha bao la xin dủ thương.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Đường đời nắng theo mưa, tim người theo bốn mùa. Bao nhiêu nỗi ưu phiền, bao nhiêu niềm vui sướng, hòa câu ca, xin nguyện dâng tiến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Từng ngày đến tương lai, theo hoài những bến bờ. Bao mơ ước xa mờ, bao mong chờ sẽ đến,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Hòa câu ca, xin nguyện dâng tiến Cha. 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126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CUỘC ĐỜI NGÁT HƯƠNG HOA Phanxicô</vt:lpstr>
      <vt:lpstr>1. Cuộc đời ngát hương hoa, ơn Trời cho thái hòa. Đây hương lúa nương đồng, đây hương nồng nho chín, hòa câu ca, xin nguyện dâng tiến Cha.</vt:lpstr>
      <vt:lpstr>ĐK. Tiến dâng Cha hương hoa của cõi đời, trái tim Cha bao la xin dủ thương.</vt:lpstr>
      <vt:lpstr>2. Đường đời nắng theo mưa, tim người theo bốn mùa. Bao nhiêu nỗi ưu phiền, bao nhiêu niềm vui sướng, hòa câu ca, xin nguyện dâng tiến Cha.</vt:lpstr>
      <vt:lpstr>3. Từng ngày đến tương lai, theo hoài những bến bờ. Bao mơ ước xa mờ, bao mong chờ sẽ đến, Hòa câu ca, xin nguyện dâng tiến Cha.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597</cp:revision>
  <dcterms:created xsi:type="dcterms:W3CDTF">2021-12-01T03:00:51Z</dcterms:created>
  <dcterms:modified xsi:type="dcterms:W3CDTF">2021-12-11T07:05:13Z</dcterms:modified>
</cp:coreProperties>
</file>