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vươn hồn lên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Sr. Trầm Hương, FMSR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Nhập lễ Chúa Nhật I Mùa Vọng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vươn hồn lên tới Chúa, Chúa ơi! Xin đừng để con tủi nhục, đừng để con thất vọng ê chề. Vì ai trông cậy Chúa sẽ không bao giờ, sẽ không bao giờ phải hổ ngươi.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Chẳng ai trông cậy Chúa mà lại phải nhục nhã ê chề! Chỉ người nào tự dưng phản phúc mới nhục nhằn tủi hổ mà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thôi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1505</TotalTime>
  <Words>78</Words>
  <Application>Microsoft Office PowerPoint</Application>
  <PresentationFormat>On-screen Show (16:9)</PresentationFormat>
  <Paragraphs>6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Con vươn hồn lên Sr. Trầm Hương, FMSR Ca Nhập lễ Chúa Nhật I Mùa Vọng</vt:lpstr>
      <vt:lpstr>Con vươn hồn lên tới Chúa, Chúa ơi! Xin đừng để con tủi nhục, đừng để con thất vọng ê chề. Vì ai trông cậy Chúa sẽ không bao giờ, sẽ không bao giờ phải hổ ngươi.</vt:lpstr>
      <vt:lpstr>Chẳng ai trông cậy Chúa mà lại phải nhục nhã ê chề! Chỉ người nào tự dưng phản phúc mới nhục nhằn tủi hổ mà thôi.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519</cp:revision>
  <dcterms:created xsi:type="dcterms:W3CDTF">2021-12-01T03:00:51Z</dcterms:created>
  <dcterms:modified xsi:type="dcterms:W3CDTF">2021-12-10T13:40:10Z</dcterms:modified>
</cp:coreProperties>
</file>