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Chung Lời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Nguyễn Duy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Trong hân hoan chúng con về đây,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mang tin yêu mơ ước nồng say, cùng hợp tiếng ca tạ ơn Chúa lời thiết tha.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Bao năm tháng con hằng ước mơ về bên Chúa hát khúc tạ ơn. Ôi giây phút chan hòa thánh ân trong cõi lòng dâng trào ý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Như nai khát mong nguồn nước trong hồn con khát chính Chúa tình thương. Con vui sướng trở về thánh cung cho cõi lòng vuông tròn ước mong.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Xin hiệp nhất muôn người chúng con tình yêu Chúa nối kết đoàn con, xin dâng Chúa trong một khúc ca lời cảm tạ muôn đời thiết tha.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</TotalTime>
  <Words>132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Chung Lời Tạ Ơn Lm. Nguyễn Duy</vt:lpstr>
      <vt:lpstr>ĐK: Trong hân hoan chúng con về đây, mang tin yêu mơ ước nồng say, cùng hợp tiếng ca tạ ơn Chúa lời thiết tha.</vt:lpstr>
      <vt:lpstr>1. Bao năm tháng con hằng ước mơ về bên Chúa hát khúc tạ ơn. Ôi giây phút chan hòa thánh ân trong cõi lòng dâng trào ý thơ.</vt:lpstr>
      <vt:lpstr>2. Như nai khát mong nguồn nước trong hồn con khát chính Chúa tình thương. Con vui sướng trở về thánh cung cho cõi lòng vuông tròn ước mong.</vt:lpstr>
      <vt:lpstr>3. Xin hiệp nhất muôn người chúng con tình yêu Chúa nối kết đoàn con, xin dâng Chúa trong một khúc ca lời cảm tạ muôn đời thiết tha.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362</cp:revision>
  <dcterms:created xsi:type="dcterms:W3CDTF">2021-12-01T03:00:51Z</dcterms:created>
  <dcterms:modified xsi:type="dcterms:W3CDTF">2021-12-09T23:55:25Z</dcterms:modified>
</cp:coreProperties>
</file>