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CÀNH GIÊ-SÊ ĐÂM BÔNG</a:t>
            </a:r>
            <a:b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Đk.Thời gian viên mãn cành Giê-sê đâm bông. Ân phúc tràn lank hi đất trời hiệp thông.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Qua bao đời cùng ngưỡng vọng bao Ngôn Sứ cùng đã khuyến giục cầu mong.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Đây Tin Mừng của thế trần: Con Thiên Chúa ngự đến cứu độ trần gian.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Ngôi Sao lạ đã hiển hiện mau đi tới chào đón phúc lành bình an.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Mau mau mở rộng cõi lòng cho ân phúc nhuần thấm xóa mờ sầu thương.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96</Words>
  <Application>Microsoft Office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CÀNH GIÊ-SÊ ĐÂM BÔNG Lm. Kim Long</vt:lpstr>
      <vt:lpstr>Đk.Thời gian viên mãn cành Giê-sê đâm bông. Ân phúc tràn lank hi đất trời hiệp thông.</vt:lpstr>
      <vt:lpstr>1. Qua bao đời cùng ngưỡng vọng bao Ngôn Sứ cùng đã khuyến giục cầu mong.</vt:lpstr>
      <vt:lpstr>2. Đây Tin Mừng của thế trần: Con Thiên Chúa ngự đến cứu độ trần gian.</vt:lpstr>
      <vt:lpstr>3. Ngôi Sao lạ đã hiển hiện mau đi tới chào đón phúc lành bình an.</vt:lpstr>
      <vt:lpstr>4. Mau mau mở rộng cõi lòng cho ân phúc nhuần thấm xóa mờ sầu thương.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1</cp:revision>
  <dcterms:created xsi:type="dcterms:W3CDTF">2021-11-30T02:00:37Z</dcterms:created>
  <dcterms:modified xsi:type="dcterms:W3CDTF">2021-11-30T02:05:14Z</dcterms:modified>
</cp:coreProperties>
</file>