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44" y="-120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B2F62-778A-4D59-B7F5-00ABB38A49D2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F73B7-A39D-4FB9-A70A-9299966658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3626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B2F62-778A-4D59-B7F5-00ABB38A49D2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F73B7-A39D-4FB9-A70A-9299966658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794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B2F62-778A-4D59-B7F5-00ABB38A49D2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F73B7-A39D-4FB9-A70A-9299966658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5753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B2F62-778A-4D59-B7F5-00ABB38A49D2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F73B7-A39D-4FB9-A70A-9299966658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012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B2F62-778A-4D59-B7F5-00ABB38A49D2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F73B7-A39D-4FB9-A70A-9299966658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5250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B2F62-778A-4D59-B7F5-00ABB38A49D2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F73B7-A39D-4FB9-A70A-9299966658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87233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B2F62-778A-4D59-B7F5-00ABB38A49D2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F73B7-A39D-4FB9-A70A-9299966658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8394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B2F62-778A-4D59-B7F5-00ABB38A49D2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F73B7-A39D-4FB9-A70A-9299966658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7362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B2F62-778A-4D59-B7F5-00ABB38A49D2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F73B7-A39D-4FB9-A70A-9299966658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3801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B2F62-778A-4D59-B7F5-00ABB38A49D2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F73B7-A39D-4FB9-A70A-9299966658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027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B2F62-778A-4D59-B7F5-00ABB38A49D2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F73B7-A39D-4FB9-A70A-9299966658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927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BB2F62-778A-4D59-B7F5-00ABB38A49D2}" type="datetimeFigureOut">
              <a:rPr lang="en-US" smtClean="0"/>
              <a:t>11/30/2021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EF73B7-A39D-4FB9-A70A-9299966658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999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/>
          <a:lstStyle/>
          <a:p>
            <a:r>
              <a:rPr lang="en-US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CÀNH GIÊ-SÊ ĐÂM BÔNG</a:t>
            </a:r>
            <a:br>
              <a:rPr lang="en-US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Lm. Kim Long</a:t>
            </a:r>
            <a:endParaRPr lang="en-US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7464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pPr algn="just"/>
            <a:r>
              <a:rPr lang="vi-VN" sz="6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Đk.Thời gian viên mãn cành Giê-sê đâm bông. Ân phúc tràn lank hi đất trời hiệp thông.</a:t>
            </a:r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1632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pPr algn="just"/>
            <a:r>
              <a:rPr lang="vi-VN" sz="6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1. Qua bao đời cùng ngưỡng vọng bao Ngôn Sứ cùng đã khuyến giục cầu mong.</a:t>
            </a:r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8587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pPr algn="just"/>
            <a:r>
              <a:rPr lang="vi-VN" sz="66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2. Đây Tin Mừng của thế trần: Con Thiên Chúa ngự đến cứu độ trần gian.</a:t>
            </a:r>
            <a:endParaRPr lang="en-US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8587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72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3. Ngôi Sao lạ đã hiển hiện mau đi tới chào đón phúc lành bình an.</a:t>
            </a:r>
            <a:endParaRPr lang="en-US" sz="72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8587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pPr algn="just"/>
            <a:r>
              <a:rPr lang="vi-VN" sz="66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4. Mau mau mở rộng cõi lòng cho ân phúc nhuần thấm xóa mờ sầu thương.</a:t>
            </a:r>
            <a:endParaRPr lang="en-US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8587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/>
          <a:lstStyle/>
          <a:p>
            <a:pPr algn="just"/>
            <a:endParaRPr lang="en-US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8587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/>
          <a:lstStyle/>
          <a:p>
            <a:pPr algn="just"/>
            <a:endParaRPr lang="en-US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8587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96</Words>
  <Application>Microsoft Office PowerPoint</Application>
  <PresentationFormat>On-screen Show (16:9)</PresentationFormat>
  <Paragraphs>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CÀNH GIÊ-SÊ ĐÂM BÔNG Lm. Kim Long</vt:lpstr>
      <vt:lpstr>Đk.Thời gian viên mãn cành Giê-sê đâm bông. Ân phúc tràn lank hi đất trời hiệp thông.</vt:lpstr>
      <vt:lpstr>1. Qua bao đời cùng ngưỡng vọng bao Ngôn Sứ cùng đã khuyến giục cầu mong.</vt:lpstr>
      <vt:lpstr>2. Đây Tin Mừng của thế trần: Con Thiên Chúa ngự đến cứu độ trần gian.</vt:lpstr>
      <vt:lpstr>3. Ngôi Sao lạ đã hiển hiện mau đi tới chào đón phúc lành bình an.</vt:lpstr>
      <vt:lpstr>4. Mau mau mở rộng cõi lòng cho ân phúc nhuần thấm xóa mờ sầu thương.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CÀNH GIÊ-SÊ ĐÂM BÔNG Lm. Kim Long</dc:title>
  <dc:creator>Hung Nam</dc:creator>
  <cp:lastModifiedBy>Hung Nam</cp:lastModifiedBy>
  <cp:revision>1</cp:revision>
  <dcterms:created xsi:type="dcterms:W3CDTF">2021-11-30T02:00:37Z</dcterms:created>
  <dcterms:modified xsi:type="dcterms:W3CDTF">2021-11-30T02:05:14Z</dcterms:modified>
</cp:coreProperties>
</file>