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CÂY KHÔ TRỔ BÔNG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Nguyên </a:t>
            </a:r>
            <a:r>
              <a:rPr lang="vi-VN" b="1" smtClean="0">
                <a:solidFill>
                  <a:schemeClr val="bg1"/>
                </a:solidFill>
                <a:latin typeface="Times New Roman" pitchFamily="18" charset="0"/>
                <a:cs typeface="Times New Roman" pitchFamily="18" charset="0"/>
              </a:rPr>
              <a:t>Kha</a:t>
            </a:r>
            <a:r>
              <a:rPr lang="vi-VN" b="1">
                <a:solidFill>
                  <a:schemeClr val="bg1"/>
                </a:solidFill>
                <a:latin typeface="Times New Roman" pitchFamily="18" charset="0"/>
                <a:cs typeface="Times New Roman" pitchFamily="18" charset="0"/>
              </a:rPr>
              <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Cảm hứng Is. 35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Ngày ấy sa mạc sẽ vui mừng, Sương móc sẽ tuôn tràn, cây khô héo trổ bông! Ngày ấy Đấng Cứu Tinh ngóng trông đến phá tan gông cùm, loan Tin Mừng cho muôn </a:t>
            </a:r>
            <a:r>
              <a:rPr lang="vi-VN" sz="4800" b="1">
                <a:solidFill>
                  <a:schemeClr val="bg1"/>
                </a:solidFill>
                <a:latin typeface="Times New Roman" pitchFamily="18" charset="0"/>
                <a:cs typeface="Times New Roman" pitchFamily="18" charset="0"/>
              </a:rPr>
              <a:t>dân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Dòng thác, suối reo chảy chập chùng, Đồi núi khắp nơi nhẩy mừng vui! Vì Đấng Cứu Tinh, Đấng yêu thương đến cứu trần gian đắm đuối!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Người đến cứu ta khỏi tà thần, Ngài đến cứu dân khỏi trầm luân, Ngài đến nhân loại hết đau thương, đến dẫn đường lên Thiên Quốc!</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Người đến sáng soi kẻ mù lòa, Nguồn Sáng đã lan tỏa trần gian! Này Đấng Cứu Tinh, khắp nơi nơi đang mong chờ Ơn Cứu Thoát!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147</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CÂY KHÔ TRỔ BÔNG Nguyên Kha Cảm hứng Is. 35 </vt:lpstr>
      <vt:lpstr>ĐK. Ngày ấy sa mạc sẽ vui mừng, Sương móc sẽ tuôn tràn, cây khô héo trổ bông! Ngày ấy Đấng Cứu Tinh ngóng trông đến phá tan gông cùm, loan Tin Mừng cho muôn dân!</vt:lpstr>
      <vt:lpstr>1. Dòng thác, suối reo chảy chập chùng, Đồi núi khắp nơi nhẩy mừng vui! Vì Đấng Cứu Tinh, Đấng yêu thương đến cứu trần gian đắm đuối!</vt:lpstr>
      <vt:lpstr>2. Người đến cứu ta khỏi tà thần, Ngài đến cứu dân khỏi trầm luân, Ngài đến nhân loại hết đau thương, đến dẫn đường lên Thiên Quốc!</vt:lpstr>
      <vt:lpstr>3. Người đến sáng soi kẻ mù lòa, Nguồn Sáng đã lan tỏa trần gian! Này Đấng Cứu Tinh, khắp nơi nơi đang mong chờ Ơn Cứu Thoát!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cp:revision>
  <dcterms:created xsi:type="dcterms:W3CDTF">2021-12-01T03:00:51Z</dcterms:created>
  <dcterms:modified xsi:type="dcterms:W3CDTF">2021-12-02T08:28:44Z</dcterms:modified>
</cp:coreProperties>
</file>