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CÒN GÌ DÂNG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con dã tràng xe cát biển Đông, sóng nước miên man xô dạt công trình. Con nhìn mình chẳng có công chi để mà dâng Ngài trong Thánh Lễ hôm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Ngài kiếp sống, ước mong sẽ bình yên. Có Chúa cho con hy vọng một đời tình yêu sẽ lên buồn đau sẽ quên.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Như phiến đá mòn trơ với thời gian, sống giữa nhân gian vẫn nằm vô tình. Con nhìn mình chẳng có thương yêu để mà dâng Ngài trong Thánh Lễ hôm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Như con chim trời bay suốt mùa xuân, những tháng năm quên không về bên Ngài. Con nhìn mình đời đã tiêu hoang, còn gì dâng Ngài trong Thánh Lễ hôm </a:t>
            </a:r>
            <a:r>
              <a:rPr lang="vi-VN" sz="4800" b="1">
                <a:solidFill>
                  <a:schemeClr val="bg1"/>
                </a:solidFill>
                <a:latin typeface="Times New Roman" pitchFamily="18" charset="0"/>
                <a:cs typeface="Times New Roman" pitchFamily="18" charset="0"/>
              </a:rPr>
              <a:t>nay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2421</TotalTime>
  <Words>151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CÒN GÌ DÂNG NGÀI Phanxicô</vt:lpstr>
      <vt:lpstr>1. Như con dã tràng xe cát biển Đông, sóng nước miên man xô dạt công trình. Con nhìn mình chẳng có công chi để mà dâng Ngài trong Thánh Lễ hôm nay.</vt:lpstr>
      <vt:lpstr>ĐK. Xin dâng lên Ngài kiếp sống, ước mong sẽ bình yên. Có Chúa cho con hy vọng một đời tình yêu sẽ lên buồn đau sẽ quên.</vt:lpstr>
      <vt:lpstr>2. Như phiến đá mòn trơ với thời gian, sống giữa nhân gian vẫn nằm vô tình. Con nhìn mình chẳng có thương yêu để mà dâng Ngài trong Thánh Lễ hôm nay.</vt:lpstr>
      <vt:lpstr>3. Như con chim trời bay suốt mùa xuân, những tháng năm quên không về bên Ngài. Con nhìn mình đời đã tiêu hoang, còn gì dâng Ngài trong Thánh Lễ hôm nay.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912</cp:revision>
  <dcterms:created xsi:type="dcterms:W3CDTF">2021-12-01T03:00:51Z</dcterms:created>
  <dcterms:modified xsi:type="dcterms:W3CDTF">2021-12-15T11:03:28Z</dcterms:modified>
</cp:coreProperties>
</file>