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CÓ </a:t>
            </a:r>
            <a:r>
              <a:rPr lang="vi-VN" sz="3600" b="1">
                <a:solidFill>
                  <a:schemeClr val="bg1"/>
                </a:solidFill>
                <a:latin typeface="Times New Roman" pitchFamily="18" charset="0"/>
                <a:cs typeface="Times New Roman" pitchFamily="18" charset="0"/>
              </a:rPr>
              <a:t>BAO </a:t>
            </a:r>
            <a:r>
              <a:rPr lang="vi-VN" sz="3600" b="1" smtClean="0">
                <a:solidFill>
                  <a:schemeClr val="bg1"/>
                </a:solidFill>
                <a:latin typeface="Times New Roman" pitchFamily="18" charset="0"/>
                <a:cs typeface="Times New Roman" pitchFamily="18" charset="0"/>
              </a:rPr>
              <a:t>GIỜ</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Có bao giờ con thấy Chúa, có bao giờ con thấy Chúa đến xin con đôi chút cơm thừa, gạo rơi. Có bao giờ con thấy Chúa, có bao giờ con thấy Chúa đến xin con ly nước lã nhạt cầm hơi?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Nhưng con đâu, con đâu có ngờ, bao lâu nay, bao lâu đến giờ, mỗi khi con giúp đỡ ai vì lòng thương yêu bác ái. Dù là việc đơn sơ nhỏ bé, dù là người vô danh trần thế thì cũng là làm cho Chúa đấy thôi. Nhưng con nay, </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con </a:t>
            </a:r>
            <a:r>
              <a:rPr lang="vi-VN" sz="4800" b="1">
                <a:solidFill>
                  <a:schemeClr val="bg1"/>
                </a:solidFill>
                <a:latin typeface="Times New Roman" pitchFamily="18" charset="0"/>
                <a:cs typeface="Times New Roman" pitchFamily="18" charset="0"/>
              </a:rPr>
              <a:t>nay biết rồi, chung quanh con hay năm rõ mười: mỗi khi con giúp đỡ ai vì lòng thương yêu bác ái. Dù là việc đơn sơ nhỏ bé, dù là người vô danh trần thế thì cũng là làm cho Chúa đấy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Kết: Kính Chúa yêu người trọn mười điều răn.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Có bao giờ con thấy Chúa, có bao giờ con thấy Chúa đến xin con manh áo che mình lạnh căm. Có bao giờ con thấy Chúa, có bao giờ con thấy Chúa đến xin con như khách lỡ đường trọ đêm?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Có bao giờ con thấy Chúa, có bao giờ con thấy Chúa sống cô đơn trong chốn lao tù mà thăm. Có bao giờ con thấy Chúa, có bao giờ con thấy Chúa ốm đau rên than chống cơn bệnh ngày đêm?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3683</TotalTime>
  <Words>275</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CÓ BAO GIỜ  Hùng Lân</vt:lpstr>
      <vt:lpstr>1. Có bao giờ con thấy Chúa, có bao giờ con thấy Chúa đến xin con đôi chút cơm thừa, gạo rơi. Có bao giờ con thấy Chúa, có bao giờ con thấy Chúa đến xin con ly nước lã nhạt cầm hơi?</vt:lpstr>
      <vt:lpstr>ÐK: Nhưng con đâu, con đâu có ngờ, bao lâu nay, bao lâu đến giờ, mỗi khi con giúp đỡ ai vì lòng thương yêu bác ái. Dù là việc đơn sơ nhỏ bé, dù là người vô danh trần thế thì cũng là làm cho Chúa đấy thôi. Nhưng con nay, </vt:lpstr>
      <vt:lpstr>**con nay biết rồi, chung quanh con hay năm rõ mười: mỗi khi con giúp đỡ ai vì lòng thương yêu bác ái. Dù là việc đơn sơ nhỏ bé, dù là người vô danh trần thế thì cũng là làm cho Chúa đấy thôi.</vt:lpstr>
      <vt:lpstr>Kết: Kính Chúa yêu người trọn mười điều răn.</vt:lpstr>
      <vt:lpstr>2. Có bao giờ con thấy Chúa, có bao giờ con thấy Chúa đến xin con manh áo che mình lạnh căm. Có bao giờ con thấy Chúa, có bao giờ con thấy Chúa đến xin con như khách lỡ đường trọ đêm?</vt:lpstr>
      <vt:lpstr>3. Có bao giờ con thấy Chúa, có bao giờ con thấy Chúa sống cô đơn trong chốn lao tù mà thăm. Có bao giờ con thấy Chúa, có bao giờ con thấy Chúa ốm đau rên than chống cơn bệnh ngày đêm?</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1332</cp:revision>
  <dcterms:created xsi:type="dcterms:W3CDTF">2021-12-01T03:00:51Z</dcterms:created>
  <dcterms:modified xsi:type="dcterms:W3CDTF">2021-12-27T22:20:29Z</dcterms:modified>
</cp:coreProperties>
</file>