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5400" b="1">
                <a:solidFill>
                  <a:schemeClr val="bg1"/>
                </a:solidFill>
                <a:latin typeface="Times New Roman" pitchFamily="18" charset="0"/>
                <a:cs typeface="Times New Roman" pitchFamily="18" charset="0"/>
              </a:rPr>
              <a:t>CÓ CHÚA LÀ CÓ TẤT CẢ</a:t>
            </a:r>
            <a:br>
              <a:rPr lang="es-ES" sz="5400" b="1">
                <a:solidFill>
                  <a:schemeClr val="bg1"/>
                </a:solidFill>
                <a:latin typeface="Times New Roman" pitchFamily="18" charset="0"/>
                <a:cs typeface="Times New Roman" pitchFamily="18" charset="0"/>
              </a:rPr>
            </a:br>
            <a:r>
              <a:rPr lang="es-ES" sz="5400" b="1">
                <a:solidFill>
                  <a:schemeClr val="bg1"/>
                </a:solidFill>
                <a:latin typeface="Times New Roman" pitchFamily="18" charset="0"/>
                <a:cs typeface="Times New Roman" pitchFamily="18" charset="0"/>
              </a:rPr>
              <a:t>Sr. Têrêsa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Có Chúa là có tất cả, là hạnh phúc viên mãn đời ta, là mùa xuân thắm tươi ngàn hoa, là tình yêu mãi luôn đậm đà.</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 Chúa thật là tất cả, là cứu cánh của con, là lẽ sống của con, là đường đưa con bước. Chúa thật là tất cả, tình yêu Chúa trao ban, làm no thỏa tâm can, lòng con luôn hoan </a:t>
            </a:r>
            <a:r>
              <a:rPr lang="vi-VN" sz="4800" b="1">
                <a:solidFill>
                  <a:schemeClr val="bg1"/>
                </a:solidFill>
                <a:latin typeface="Times New Roman" pitchFamily="18" charset="0"/>
                <a:cs typeface="Times New Roman" pitchFamily="18" charset="0"/>
              </a:rPr>
              <a:t>lạc</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thật là tất cả, là ánh sáng quang minh, dạy con sống quên mình, từng ngày đi theo Chúa. Chúa thật là tất cả, dạy con sống yêu thương, lòng yêu mến thơm hương, lòng khoan dung vô lượng.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Chúa thật là tất cả, tình yêu Chúa vô tận, dạy con sống chân thật, lòng được luôn thanh thoát. Con thật lòng ước nguyện, được dâng hiến thân con, được thánh hiến tim con, được luôn luôn yêu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2934</TotalTime>
  <Words>192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CÓ CHÚA LÀ CÓ TẤT CẢ Sr. Têrêsa</vt:lpstr>
      <vt:lpstr>ĐK. Có Chúa là có tất cả, là hạnh phúc viên mãn đời ta, là mùa xuân thắm tươi ngàn hoa, là tình yêu mãi luôn đậm đà.</vt:lpstr>
      <vt:lpstr>/ Chúa thật là tất cả, là cứu cánh của con, là lẽ sống của con, là đường đưa con bước. Chúa thật là tất cả, tình yêu Chúa trao ban, làm no thỏa tâm can, lòng con luôn hoan lạc.</vt:lpstr>
      <vt:lpstr>2/ Chúa thật là tất cả, là ánh sáng quang minh, dạy con sống quên mình, từng ngày đi theo Chúa. Chúa thật là tất cả, dạy con sống yêu thương, lòng yêu mến thơm hương, lòng khoan dung vô lượng.</vt:lpstr>
      <vt:lpstr>3/ Chúa thật là tất cả, tình yêu Chúa vô tận, dạy con sống chân thật, lòng được luôn thanh thoát. Con thật lòng ước nguyện, được dâng hiến thân con, được thánh hiến tim con, được luôn luôn yêu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1104</cp:revision>
  <dcterms:created xsi:type="dcterms:W3CDTF">2021-12-01T03:00:51Z</dcterms:created>
  <dcterms:modified xsi:type="dcterms:W3CDTF">2021-12-17T10:00:04Z</dcterms:modified>
</cp:coreProperties>
</file>