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CHÚA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SONG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Hải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ĐK:Thánh lễ đã xong, đoàn con sánh vai lên đường, gói trọn hành trang: Tin yêu với lòng say mến. Ra đi, có Chúa song hành trên khắp bốn phương, ra đi với Chúa lòng luôn vững tin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Ra đi nên chứng nhân Nước Trời. Loan Tin Mừng cho người mọi nơi, cho mọi dân nhận biết tình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Như men nồng ướp thơm cõi đời, như muối mặn ướp đời thêm tươi, trong tình kết hợp trong tình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3246</TotalTime>
  <Words>109</Words>
  <Application>Microsoft Office PowerPoint</Application>
  <PresentationFormat>On-screen Show (16:9)</PresentationFormat>
  <Paragraphs>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CÓ CHÚA SONG HÀNH  Hải Ánh</vt:lpstr>
      <vt:lpstr>ĐK:Thánh lễ đã xong, đoàn con sánh vai lên đường, gói trọn hành trang: Tin yêu với lòng say mến. Ra đi, có Chúa song hành trên khắp bốn phương, ra đi với Chúa lòng luôn vững tin can trường.</vt:lpstr>
      <vt:lpstr>1/ Ra đi nên chứng nhân Nước Trời. Loan Tin Mừng cho người mọi nơi, cho mọi dân nhận biết tình yêu Chúa.</vt:lpstr>
      <vt:lpstr>2/ Như men nồng ướp thơm cõi đời, như muối mặn ướp đời thêm tươi, trong tình kết hợp trong tình yêu mới.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1214</cp:revision>
  <dcterms:created xsi:type="dcterms:W3CDTF">2021-12-01T03:00:51Z</dcterms:created>
  <dcterms:modified xsi:type="dcterms:W3CDTF">2021-12-18T06:44:04Z</dcterms:modified>
</cp:coreProperties>
</file>