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CÓ CHÚA </a:t>
            </a:r>
            <a:r>
              <a:rPr lang="vi-VN" sz="3600" b="1">
                <a:solidFill>
                  <a:schemeClr val="bg1"/>
                </a:solidFill>
                <a:latin typeface="Times New Roman" pitchFamily="18" charset="0"/>
                <a:cs typeface="Times New Roman" pitchFamily="18" charset="0"/>
              </a:rPr>
              <a:t>TRONG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Lời cầu kinh dâng trong đêm tối, khi tâm hồn con đang bối rối, Chúa ơi con biết đâu đường đời, chập chùng muôn lối con đi, ngại ngùng chân bước ngày mai. Lạy Thiên Chúa xin xót thương con, xót thương con bao đắng cay tội đời. Nguyện cầu xin Chúa ban ơn, cho đời con kiên vững </a:t>
            </a:r>
            <a:r>
              <a:rPr lang="vi-VN" sz="4000" b="1">
                <a:solidFill>
                  <a:schemeClr val="bg1"/>
                </a:solidFill>
                <a:latin typeface="Times New Roman" pitchFamily="18" charset="0"/>
                <a:cs typeface="Times New Roman" pitchFamily="18" charset="0"/>
              </a:rPr>
              <a:t>niềm </a:t>
            </a:r>
            <a:r>
              <a:rPr lang="vi-VN" sz="4000" b="1" smtClean="0">
                <a:solidFill>
                  <a:schemeClr val="bg1"/>
                </a:solidFill>
                <a:latin typeface="Times New Roman" pitchFamily="18" charset="0"/>
                <a:cs typeface="Times New Roman" pitchFamily="18" charset="0"/>
              </a:rPr>
              <a:t>tin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Có Chúa đến trong đời tình yêu vươn sức sống, bình an dâng ngập tràn, đời con vui sướng có Ngài, vì bàn tay Chúa dẫn đưa. Có Chúa đến trong đời nhịp chân con tiến bước, khổ đau tuy ngập hồn, mà không xao xuyến cõi lòng, vì con tin có Chúa </a:t>
            </a:r>
            <a:r>
              <a:rPr lang="vi-VN" sz="4000" b="1">
                <a:solidFill>
                  <a:schemeClr val="bg1"/>
                </a:solidFill>
                <a:latin typeface="Times New Roman" pitchFamily="18" charset="0"/>
                <a:cs typeface="Times New Roman" pitchFamily="18" charset="0"/>
              </a:rPr>
              <a:t>luôn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Lời cầu kinh dâng trong đêm tối, xin cho đời con như muối men, trở nên như đuốc thiêng rạng ngời. Trần đời sóng gió con đi, ngại gì bao nỗi hiểm nguy. Vì con biết có Chúa bên con, dẫn đưa con ngay lúc con tưởng rằng: một mình con bước cô đơn, nhưng ngờ đâu Chúa vẫn kề bên.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Lời chân thành con dâng lên Chúa, xin cho đời con không hoen úa, dẫu cho bao đổi thay cuộc đời. Tình Ngài yêu mến con luôn, dạt dào như thác đổ tuôn. Từng cơn sóng cứ mãi xô đi, sóng xô đi bao lắng lo trần đời. Để lời con hát trên môi, cho tình yêu chan chứa đầy vơi.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3378</TotalTime>
  <Words>288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CÓ CHÚA TRONG ĐỜI  Giang Ân</vt:lpstr>
      <vt:lpstr>1. Lời cầu kinh dâng trong đêm tối, khi tâm hồn con đang bối rối, Chúa ơi con biết đâu đường đời, chập chùng muôn lối con đi, ngại ngùng chân bước ngày mai. Lạy Thiên Chúa xin xót thương con, xót thương con bao đắng cay tội đời. Nguyện cầu xin Chúa ban ơn, cho đời con kiên vững niềm tin.</vt:lpstr>
      <vt:lpstr>ĐK. Có Chúa đến trong đời tình yêu vươn sức sống, bình an dâng ngập tràn, đời con vui sướng có Ngài, vì bàn tay Chúa dẫn đưa. Có Chúa đến trong đời nhịp chân con tiến bước, khổ đau tuy ngập hồn, mà không xao xuyến cõi lòng, vì con tin có Chúa luôn.</vt:lpstr>
      <vt:lpstr>2. Lời cầu kinh dâng trong đêm tối, xin cho đời con như muối men, trở nên như đuốc thiêng rạng ngời. Trần đời sóng gió con đi, ngại gì bao nỗi hiểm nguy. Vì con biết có Chúa bên con, dẫn đưa con ngay lúc con tưởng rằng: một mình con bước cô đơn, nhưng ngờ đâu Chúa vẫn kề bên.</vt:lpstr>
      <vt:lpstr>3. Lời chân thành con dâng lên Chúa, xin cho đời con không hoen úa, dẫu cho bao đổi thay cuộc đời. Tình Ngài yêu mến con luôn, dạt dào như thác đổ tuôn. Từng cơn sóng cứ mãi xô đi, sóng xô đi bao lắng lo trần đời. Để lời con hát trên môi, cho tình yêu chan chứa đầy vơi.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1234</cp:revision>
  <dcterms:created xsi:type="dcterms:W3CDTF">2021-12-01T03:00:51Z</dcterms:created>
  <dcterms:modified xsi:type="dcterms:W3CDTF">2021-12-23T12:43:20Z</dcterms:modified>
</cp:coreProperties>
</file>