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CÓ GÌ MÀ DÂNG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Trương Thế Bạch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Này đời con hai tay trắng, con lấy gì để dâng Chúa đây, con không có gì dâng Ngài ơi! Vì thân con chất đầy tội lỗi, vì con đây không đáng là gì, lòng ăn năn xin Chúa thương tình.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Xin thương con, xin thương nhận đây tấm lòng con. Dù con đây, con không đáng, con tin vào tình Chúa thương con. Ngài nhận cho đây tâm tình con, như hương kinh ban chiều bay lên.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Lời cầu xin con dâng Chúa, xin Chúa nhận lòng con Chúa ơi, con nay biết rồi xin Ngài thương. Từ nay con quyết làm con Chúa, làm con ngoan để Chúa vui lòng, lòng ăn năn hy lễ </a:t>
            </a:r>
            <a:r>
              <a:rPr lang="vi-VN" sz="4000" b="1">
                <a:solidFill>
                  <a:schemeClr val="bg1"/>
                </a:solidFill>
                <a:latin typeface="Times New Roman" pitchFamily="18" charset="0"/>
                <a:cs typeface="Times New Roman" pitchFamily="18" charset="0"/>
              </a:rPr>
              <a:t>dâng </a:t>
            </a:r>
            <a:r>
              <a:rPr lang="vi-VN" sz="4000" b="1" smtClean="0">
                <a:solidFill>
                  <a:schemeClr val="bg1"/>
                </a:solidFill>
                <a:latin typeface="Times New Roman" pitchFamily="18" charset="0"/>
                <a:cs typeface="Times New Roman" pitchFamily="18" charset="0"/>
              </a:rPr>
              <a:t>Ngài</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1695</TotalTime>
  <Words>152</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CÓ GÌ MÀ DÂNG CHÚA Trương Thế Bạch</vt:lpstr>
      <vt:lpstr>1. Này đời con hai tay trắng, con lấy gì để dâng Chúa đây, con không có gì dâng Ngài ơi! Vì thân con chất đầy tội lỗi, vì con đây không đáng là gì, lòng ăn năn xin Chúa thương tình.</vt:lpstr>
      <vt:lpstr>ĐK: Xin thương con, xin thương nhận đây tấm lòng con. Dù con đây, con không đáng, con tin vào tình Chúa thương con. Ngài nhận cho đây tâm tình con, như hương kinh ban chiều bay lên. </vt:lpstr>
      <vt:lpstr>2. Lời cầu xin con dâng Chúa, xin Chúa nhận lòng con Chúa ơi, con nay biết rồi xin Ngài thương. Từ nay con quyết làm con Chúa, làm con ngoan để Chúa vui lòng, lòng ăn năn hy lễ dâng Ngài.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575</cp:revision>
  <dcterms:created xsi:type="dcterms:W3CDTF">2021-12-01T03:00:51Z</dcterms:created>
  <dcterms:modified xsi:type="dcterms:W3CDTF">2021-12-11T03:35:15Z</dcterms:modified>
</cp:coreProperties>
</file>