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9" r:id="rId4"/>
    <p:sldId id="257" r:id="rId5"/>
    <p:sldId id="267" r:id="rId6"/>
    <p:sldId id="263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CÓ GÌ ĐỂ DÂNG</a:t>
            </a:r>
            <a:b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Từ Duyên</a:t>
            </a: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1.,2.,3. Bao năm rồi làm sao con quên được, tình Chúa thương con, tình Chúa bao la.</a:t>
            </a:r>
            <a:endParaRPr lang="vi-VN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Chúa thương con, bỏ trời xuống thế, mang kiếp sống nghèo, chỉ vì yêu, ôi tình yêu.</a:t>
            </a:r>
            <a:endParaRPr lang="vi-VN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72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Chúa thương con nên đã hiến tế, gánh lấy khổ hình chỉ vì yêu, ôi tình yêu.</a:t>
            </a:r>
            <a:endParaRPr lang="vi-VN" sz="72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Mãi muôn đời chúc tụng tình Chúa, đã lấy máu thịt nuôi trần gian, nuôi trần gian.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Xin dâng lên tình yêu nhỏ bé, bao ước mơ với cả ân tình. Như lễ vật để dâng lên Chúa. Vì con có chi đâu, để dâng tiến Ngài.</a:t>
            </a:r>
            <a:endParaRPr lang="vi-VN" sz="60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2135</TotalTime>
  <Words>137</Words>
  <Application>Microsoft Office PowerPoint</Application>
  <PresentationFormat>On-screen Show (16:9)</PresentationFormat>
  <Paragraphs>9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CÓ GÌ ĐỂ DÂNG Lm. Từ Duyên</vt:lpstr>
      <vt:lpstr>1.,2.,3. Bao năm rồi làm sao con quên được, tình Chúa thương con, tình Chúa bao la.</vt:lpstr>
      <vt:lpstr>1. Chúa thương con, bỏ trời xuống thế, mang kiếp sống nghèo, chỉ vì yêu, ôi tình yêu.</vt:lpstr>
      <vt:lpstr>2. Chúa thương con nên đã hiến tế, gánh lấy khổ hình chỉ vì yêu, ôi tình yêu.</vt:lpstr>
      <vt:lpstr>3. Mãi muôn đời chúc tụng tình Chúa, đã lấy máu thịt nuôi trần gian, nuôi trần gian.</vt:lpstr>
      <vt:lpstr>ĐK. Xin dâng lên tình yêu nhỏ bé, bao ước mơ với cả ân tình. Như lễ vật để dâng lên Chúa. Vì con có chi đâu, để dâng tiến Ngài.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806</cp:revision>
  <dcterms:created xsi:type="dcterms:W3CDTF">2021-12-01T03:00:51Z</dcterms:created>
  <dcterms:modified xsi:type="dcterms:W3CDTF">2021-12-13T23:29:08Z</dcterms:modified>
</cp:coreProperties>
</file>