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CÓ </a:t>
            </a:r>
            <a:r>
              <a:rPr lang="vi-VN" sz="3600" b="1">
                <a:solidFill>
                  <a:schemeClr val="bg1"/>
                </a:solidFill>
                <a:latin typeface="Times New Roman" pitchFamily="18" charset="0"/>
                <a:cs typeface="Times New Roman" pitchFamily="18" charset="0"/>
              </a:rPr>
              <a:t>MỘT </a:t>
            </a:r>
            <a:r>
              <a:rPr lang="vi-VN" sz="3600" b="1" smtClean="0">
                <a:solidFill>
                  <a:schemeClr val="bg1"/>
                </a:solidFill>
                <a:latin typeface="Times New Roman" pitchFamily="18" charset="0"/>
                <a:cs typeface="Times New Roman" pitchFamily="18" charset="0"/>
              </a:rPr>
              <a:t>NGƯỜI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ĐK. Có một người đến với anh em, có một người sống với anh em, mà anh em lại không biết Ngài, mà anh em không tin nhận ra Chúa. Vì yêu thương Ngài đến với anh em và hy sinh để cứu rỗi anh em. Chính nhờ Ngài hạnh phúc đến cho đời, và ngàn năm còn nhắc mãi Danh Ngài.</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Người là ai? Có phải là Người phải đến, đến cứu độ và chúc phúc bình an để thắp sáng trần gian.</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Người là ai? Xuống thế làm người nghèo khó. Với yêu thương Người đến giữa trần gian để sức sống tràn lan.</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Người đã đến đốt lửa mong chờ ngươi đến, để trao ban lời thánh ước bình an lời cứu rỗi trần </a:t>
            </a:r>
            <a:r>
              <a:rPr lang="vi-VN" sz="4800" b="1">
                <a:solidFill>
                  <a:schemeClr val="bg1"/>
                </a:solidFill>
                <a:latin typeface="Times New Roman" pitchFamily="18" charset="0"/>
                <a:cs typeface="Times New Roman" pitchFamily="18" charset="0"/>
              </a:rPr>
              <a:t>gian</a:t>
            </a:r>
            <a:r>
              <a:rPr lang="vi-VN"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Người bên anh mỗi sáng âm thầm cùng bước. Hãy trao đi từng ánh mắt cảm thông và cất tiếng hỏi thăm.</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3707</TotalTime>
  <Words>183</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CÓ MỘT NGƯỜI  Lm. Nguyễn Duy</vt:lpstr>
      <vt:lpstr>ĐK. Có một người đến với anh em, có một người sống với anh em, mà anh em lại không biết Ngài, mà anh em không tin nhận ra Chúa. Vì yêu thương Ngài đến với anh em và hy sinh để cứu rỗi anh em. Chính nhờ Ngài hạnh phúc đến cho đời, và ngàn năm còn nhắc mãi Danh Ngài.</vt:lpstr>
      <vt:lpstr>1. Người là ai? Có phải là Người phải đến, đến cứu độ và chúc phúc bình an để thắp sáng trần gian.</vt:lpstr>
      <vt:lpstr>2. Người là ai? Xuống thế làm người nghèo khó. Với yêu thương Người đến giữa trần gian để sức sống tràn lan.</vt:lpstr>
      <vt:lpstr>3. Người đã đến đốt lửa mong chờ ngươi đến, để trao ban lời thánh ước bình an lời cứu rỗi trần gian.</vt:lpstr>
      <vt:lpstr>4. Người bên anh mỗi sáng âm thầm cùng bước. Hãy trao đi từng ánh mắt cảm thông và cất tiếng hỏi thăm.</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1345</cp:revision>
  <dcterms:created xsi:type="dcterms:W3CDTF">2021-12-01T03:00:51Z</dcterms:created>
  <dcterms:modified xsi:type="dcterms:W3CDTF">2021-12-27T22:45:17Z</dcterms:modified>
</cp:coreProperties>
</file>