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CÓ MỘT </a:t>
            </a:r>
            <a:r>
              <a:rPr lang="vi-VN" sz="4000" b="1">
                <a:solidFill>
                  <a:schemeClr val="bg1"/>
                </a:solidFill>
                <a:latin typeface="Times New Roman" pitchFamily="18" charset="0"/>
                <a:cs typeface="Times New Roman" pitchFamily="18" charset="0"/>
              </a:rPr>
              <a:t>VÌ </a:t>
            </a:r>
            <a:r>
              <a:rPr lang="vi-VN" sz="4000" b="1" smtClean="0">
                <a:solidFill>
                  <a:schemeClr val="bg1"/>
                </a:solidFill>
                <a:latin typeface="Times New Roman" pitchFamily="18" charset="0"/>
                <a:cs typeface="Times New Roman" pitchFamily="18" charset="0"/>
              </a:rPr>
              <a:t>SAO</a:t>
            </a:r>
            <a:r>
              <a:rPr lang="en-US" sz="4000" b="1" smtClean="0">
                <a:solidFill>
                  <a:schemeClr val="bg1"/>
                </a:solidFill>
                <a:latin typeface="Times New Roman" pitchFamily="18" charset="0"/>
                <a:cs typeface="Times New Roman" pitchFamily="18" charset="0"/>
              </a:rPr>
              <a:t> </a:t>
            </a:r>
            <a:br>
              <a:rPr lang="en-US" sz="4000" b="1" smtClean="0">
                <a:solidFill>
                  <a:schemeClr val="bg1"/>
                </a:solidFill>
                <a:latin typeface="Times New Roman" pitchFamily="18" charset="0"/>
                <a:cs typeface="Times New Roman" pitchFamily="18" charset="0"/>
              </a:rPr>
            </a:br>
            <a:r>
              <a:rPr lang="vi-VN" sz="4000" b="1" smtClean="0">
                <a:solidFill>
                  <a:schemeClr val="bg1"/>
                </a:solidFill>
                <a:latin typeface="Times New Roman" pitchFamily="18" charset="0"/>
                <a:cs typeface="Times New Roman" pitchFamily="18" charset="0"/>
              </a:rPr>
              <a:t>Nguyên </a:t>
            </a:r>
            <a:r>
              <a:rPr lang="vi-VN" sz="4000" b="1">
                <a:solidFill>
                  <a:schemeClr val="bg1"/>
                </a:solidFill>
                <a:latin typeface="Times New Roman" pitchFamily="18" charset="0"/>
                <a:cs typeface="Times New Roman" pitchFamily="18" charset="0"/>
              </a:rPr>
              <a:t>Long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000" b="1">
                <a:solidFill>
                  <a:schemeClr val="bg1"/>
                </a:solidFill>
                <a:latin typeface="Times New Roman" pitchFamily="18" charset="0"/>
                <a:cs typeface="Times New Roman" pitchFamily="18" charset="0"/>
              </a:rPr>
              <a:t>1. Một vì sao sáng tít trên cõi trời, một vì sao sáng trong trời đông. Tỏa xuống trên trần gian cho đời ta ơn chan hòa.</a:t>
            </a:r>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Một vì sao sáng, sáng trên cõi trời, Ngài đến đem lại cho chúng ta niềm tin. Người là Tình Yêu vì ta nên xuống nhân gian. Đem bao yêu thương cho đời cho chúng ta Tình Yêu, ơn này ta xiết bao mừng vui hãy đến tôn thờ.</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Ngài là Thiên Chúa giáng sinh cõi trần, Người vì ta đến mang bình an. Ngài đến đem Tình Yêu đem Hạnh Phúc cho bao người. 3. Nào ta hãy đến sấp mình kính thờ, Ngài là Thiên Chúa sẽ vì ta. Ngài sẽ cứu đời ta đem Tình Yêu cho nhân loại.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4314</TotalTime>
  <Words>157</Words>
  <Application>Microsoft Office PowerPoint</Application>
  <PresentationFormat>On-screen Show (16:9)</PresentationFormat>
  <Paragraphs>7</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CÓ MỘT VÌ SAO  Nguyên Long</vt:lpstr>
      <vt:lpstr>1. Một vì sao sáng tít trên cõi trời, một vì sao sáng trong trời đông. Tỏa xuống trên trần gian cho đời ta ơn chan hòa.</vt:lpstr>
      <vt:lpstr>ĐK. Một vì sao sáng, sáng trên cõi trời, Ngài đến đem lại cho chúng ta niềm tin. Người là Tình Yêu vì ta nên xuống nhân gian. Đem bao yêu thương cho đời cho chúng ta Tình Yêu, ơn này ta xiết bao mừng vui hãy đến tôn thờ.</vt:lpstr>
      <vt:lpstr>2. Ngài là Thiên Chúa giáng sinh cõi trần, Người vì ta đến mang bình an. Ngài đến đem Tình Yêu đem Hạnh Phúc cho bao người. 3. Nào ta hãy đến sấp mình kính thờ, Ngài là Thiên Chúa sẽ vì ta. Ngài sẽ cứu đời ta đem Tình Yêu cho nhân loại.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1485</cp:revision>
  <dcterms:created xsi:type="dcterms:W3CDTF">2021-12-01T03:00:51Z</dcterms:created>
  <dcterms:modified xsi:type="dcterms:W3CDTF">2021-12-22T08:22:52Z</dcterms:modified>
</cp:coreProperties>
</file>