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8" r:id="rId4"/>
    <p:sldId id="259" r:id="rId5"/>
    <p:sldId id="260" r:id="rId6"/>
    <p:sldId id="261" r:id="rId7"/>
    <p:sldId id="262" r:id="rId8"/>
    <p:sldId id="264" r:id="rId9"/>
    <p:sldId id="265"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smtClean="0">
                <a:solidFill>
                  <a:schemeClr val="bg1"/>
                </a:solidFill>
                <a:latin typeface="Times New Roman" pitchFamily="18" charset="0"/>
                <a:cs typeface="Times New Roman" pitchFamily="18" charset="0"/>
              </a:rPr>
              <a:t>CÓ TIẾNG KÊU TRONG HOANG ĐỊA</a:t>
            </a:r>
            <a:br>
              <a:rPr lang="vi-VN"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 Nguyễn Hùng Cường &amp; Viễn Xứ </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1. Có tiếng kêu trong hoang địa, có tiếng kêu đang giục giã. Mọi hố sâu hãy lấp cho đầy, đường quanh co hãy uốn cho thẳng, đồi núi kia hãy san bằng cho Chúa tiến vào.</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Lòng con thống hối nguyện xin Chúa thứ tha muôn tội khiên. Niềm vui thánh thiêng được thấy ơn cứu rỗi trên đời con. Nguyện xin Thiên Chúa, Ngài uốn nắn đỡ nâng cuộc đời con. Để con trở nên là chứng nhân nhiệt tâm của Chúa.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2. Hỡi những ai đang mê muội, hỡi những ai đang lạc lối. Nào hãy mau quay gót trở về, lòng ăn năn và hãy hối hận, vì Chúa thương sẽ đưa về bên suối thiên ân.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Hỡi những ai đang mỏi mệt cất bước lê trên đường vắng. Lòng đắng cay đã vắng nụ cười, nào vui lên vì Chúa cứu độ, Ngài đến đem muôn ơn lành giải thoát chúng sinh.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188</Words>
  <Application>Microsoft Office PowerPoint</Application>
  <PresentationFormat>On-screen Show (16:9)</PresentationFormat>
  <Paragraphs>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CÓ TIẾNG KÊU TRONG HOANG ĐỊA Lm. Nguyễn Hùng Cường &amp; Viễn Xứ </vt:lpstr>
      <vt:lpstr>1. Có tiếng kêu trong hoang địa, có tiếng kêu đang giục giã. Mọi hố sâu hãy lấp cho đầy, đường quanh co hãy uốn cho thẳng, đồi núi kia hãy san bằng cho Chúa tiến vào.</vt:lpstr>
      <vt:lpstr>ĐK: Lòng con thống hối nguyện xin Chúa thứ tha muôn tội khiên. Niềm vui thánh thiêng được thấy ơn cứu rỗi trên đời con. Nguyện xin Thiên Chúa, Ngài uốn nắn đỡ nâng cuộc đời con. Để con trở nên là chứng nhân nhiệt tâm của Chúa. </vt:lpstr>
      <vt:lpstr>2. Hỡi những ai đang mê muội, hỡi những ai đang lạc lối. Nào hãy mau quay gót trở về, lòng ăn năn và hãy hối hận, vì Chúa thương sẽ đưa về bên suối thiên ân. </vt:lpstr>
      <vt:lpstr>3. Hỡi những ai đang mỏi mệt cất bước lê trên đường vắng. Lòng đắng cay đã vắng nụ cười, nào vui lên vì Chúa cứu độ, Ngài đến đem muôn ơn lành giải thoát chúng sinh.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26</cp:revision>
  <dcterms:created xsi:type="dcterms:W3CDTF">2021-11-30T02:00:37Z</dcterms:created>
  <dcterms:modified xsi:type="dcterms:W3CDTF">2021-11-30T03:00:39Z</dcterms:modified>
</cp:coreProperties>
</file>