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CÙNG CHA DÂNG LỄ</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Ngày xưa Cha Giuse lao động khó nhọc dưỡng nuôi Con Giêsu khi còn thơ ấu. Bao gian nan khốn khó không sờn, gương trung kiên mến Chúa yêu người, Cha Giuse cả đời Cha luôn trung tín. Đoàn con hôm nay đây lao nhọc sớm chiều</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Ngày </a:t>
            </a:r>
            <a:r>
              <a:rPr lang="vi-VN" sz="5400" b="1">
                <a:solidFill>
                  <a:schemeClr val="bg1"/>
                </a:solidFill>
                <a:latin typeface="Times New Roman" pitchFamily="18" charset="0"/>
                <a:cs typeface="Times New Roman" pitchFamily="18" charset="0"/>
              </a:rPr>
              <a:t>đêm noi gương Cha dãi dầu mưa nắng. Trên dương gian dẫu là cay đắng, xin cho con chẳng hề băn khoăn, noi gương Cha dâng Chúa lắng lo ưu phiền.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Hiệp cùng Cha Giuse xin dâng Ngài tấm bánh trắng tinh. Hiệp cùng Cha Giuse xin dâng Chúa chén nho tinh tuyền. Lòng thành bao muôn dân con xin Ngài nhận lấy. Này đời con hôm nay xin dâng Ngài Chúa 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Ngày xưa Cha Giuse suốt đời gánh nặng. Là Cha trông nom cho gia đình yên ấm. Trong tin yêu kính Chúa không rời, bao lo âu khốn khó trên đời, Cha luôn luôn suốt đời vâng theo ý Chúa. Đoàn con hôm nay đây chẳng hề thất vọng</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Cùng </a:t>
            </a:r>
            <a:r>
              <a:rPr lang="vi-VN" sz="5400" b="1">
                <a:solidFill>
                  <a:schemeClr val="bg1"/>
                </a:solidFill>
                <a:latin typeface="Times New Roman" pitchFamily="18" charset="0"/>
                <a:cs typeface="Times New Roman" pitchFamily="18" charset="0"/>
              </a:rPr>
              <a:t>Cha con hân hoan vững lòng tin mến cho hôm nay có là tay trắng, cho mai sau có là mây đen, noi gương Cha dâng chúa sẽ vơi nỗi niềm.</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2196</TotalTime>
  <Words>239</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CÙNG CHA DÂNG LỄ</vt:lpstr>
      <vt:lpstr>1/ Ngày xưa Cha Giuse lao động khó nhọc dưỡng nuôi Con Giêsu khi còn thơ ấu. Bao gian nan khốn khó không sờn, gương trung kiên mến Chúa yêu người, Cha Giuse cả đời Cha luôn trung tín. Đoàn con hôm nay đây lao nhọc sớm chiều. </vt:lpstr>
      <vt:lpstr>**Ngày đêm noi gương Cha dãi dầu mưa nắng. Trên dương gian dẫu là cay đắng, xin cho con chẳng hề băn khoăn, noi gương Cha dâng Chúa lắng lo ưu phiền.</vt:lpstr>
      <vt:lpstr>ĐK: Hiệp cùng Cha Giuse xin dâng Ngài tấm bánh trắng tinh. Hiệp cùng Cha Giuse xin dâng Chúa chén nho tinh tuyền. Lòng thành bao muôn dân con xin Ngài nhận lấy. Này đời con hôm nay xin dâng Ngài Chúa ơi!</vt:lpstr>
      <vt:lpstr>2/ Ngày xưa Cha Giuse suốt đời gánh nặng. Là Cha trông nom cho gia đình yên ấm. Trong tin yêu kính Chúa không rời, bao lo âu khốn khó trên đời, Cha luôn luôn suốt đời vâng theo ý Chúa. Đoàn con hôm nay đây chẳng hề thất vọng. </vt:lpstr>
      <vt:lpstr>**Cùng Cha con hân hoan vững lòng tin mến cho hôm nay có là tay trắng, cho mai sau có là mây đen, noi gương Cha dâng chúa sẽ vơi nỗi niềm.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842</cp:revision>
  <dcterms:created xsi:type="dcterms:W3CDTF">2021-12-01T03:00:51Z</dcterms:created>
  <dcterms:modified xsi:type="dcterms:W3CDTF">2021-12-14T07:42:47Z</dcterms:modified>
</cp:coreProperties>
</file>