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CÙNG CẤT TIẾNG CA NGỢI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Giang Ân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Cùng nhau cất tiếng ca ngợi Danh Chúa Trời, muôn muôn cung đàn hòa nhịp tấu vang lên. Ngàn lời hoan ca dâng lên ngai tòa Thiên Chúa, vì muôn ngàn đời Thiên Chúa vẫn thương con người.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Bao năm con cách xa nhan Ngài, để rồi đời lắm nỗi chông gai. Về lại đây con xin nương tựa nơi Chúa, bỗng thấy tâm hồn như rạng rỡ hân hoan.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Bao năm con lãng quên ơn Trời, để đời còn đó những chơi vơi. Nguyện từ đây con luôn tin thờ yêu mến, mến Chúa yêu người cho đời mãi xanh tươi.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Bao năm con sống trong dương trần, Thánh Thần hằng dẫn lối con đi. Còn ngại chi gian nan hay là nguy khó, có Chúa trong đời tâm hồn mãi </a:t>
            </a:r>
            <a:r>
              <a:rPr lang="vi-VN" sz="5400" b="1">
                <a:solidFill>
                  <a:schemeClr val="bg1"/>
                </a:solidFill>
                <a:latin typeface="Times New Roman" pitchFamily="18" charset="0"/>
                <a:cs typeface="Times New Roman" pitchFamily="18" charset="0"/>
              </a:rPr>
              <a:t>an </a:t>
            </a:r>
            <a:r>
              <a:rPr lang="vi-VN" sz="5400" b="1" smtClean="0">
                <a:solidFill>
                  <a:schemeClr val="bg1"/>
                </a:solidFill>
                <a:latin typeface="Times New Roman" pitchFamily="18" charset="0"/>
                <a:cs typeface="Times New Roman" pitchFamily="18" charset="0"/>
              </a:rPr>
              <a:t>vui</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1190</TotalTime>
  <Words>166</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CÙNG CẤT TIẾNG CA NGỢI Giang Ân</vt:lpstr>
      <vt:lpstr>ĐK. Cùng nhau cất tiếng ca ngợi Danh Chúa Trời, muôn muôn cung đàn hòa nhịp tấu vang lên. Ngàn lời hoan ca dâng lên ngai tòa Thiên Chúa, vì muôn ngàn đời Thiên Chúa vẫn thương con người.</vt:lpstr>
      <vt:lpstr>1. Bao năm con cách xa nhan Ngài, để rồi đời lắm nỗi chông gai. Về lại đây con xin nương tựa nơi Chúa, bỗng thấy tâm hồn như rạng rỡ hân hoan.</vt:lpstr>
      <vt:lpstr>2. Bao năm con lãng quên ơn Trời, để đời còn đó những chơi vơi. Nguyện từ đây con luôn tin thờ yêu mến, mến Chúa yêu người cho đời mãi xanh tươi.</vt:lpstr>
      <vt:lpstr>3. Bao năm con sống trong dương trần, Thánh Thần hằng dẫn lối con đi. Còn ngại chi gian nan hay là nguy khó, có Chúa trong đời tâm hồn mãi an vui.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356</cp:revision>
  <dcterms:created xsi:type="dcterms:W3CDTF">2021-12-01T03:00:51Z</dcterms:created>
  <dcterms:modified xsi:type="dcterms:W3CDTF">2021-12-09T23:47:21Z</dcterms:modified>
</cp:coreProperties>
</file>