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DÂNG LÊN HOA QUẢ ĐẦU MÙA</a:t>
            </a:r>
            <a:b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Phương Anh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dâng lên hoa quả đầu mùa, xin cùng dâng lên hoa trái đầu tiên: Thầy An-rê trong hy lễ Giê-su, Thầy An-rê trong hy lễ Giê-su!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Xin dâng, cùng xin dâng lên Ngôi Cha bao lao nhọc vất vả, này hạt cơm của anh nông dân, này hy sinh của mỗi chúng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Xin dâng, cùng xin dâng bao đau thương con dân Việt gánh chịu, niềm vui chung của Quê hương con, niềm đau riêng của mỗi chúng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dâng, cùng xin dâng bao an vui, bao ưu phiền tháng ngày, từng anh em ở trên Quê hương, từng anh em đang sống tha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143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CÙNG DÂNG LÊN HOA QUẢ ĐẦU MÙA Lm. Phương Anh</vt:lpstr>
      <vt:lpstr>ĐK. Cùng dâng lên hoa quả đầu mùa, xin cùng dâng lên hoa trái đầu tiên: Thầy An-rê trong hy lễ Giê-su, Thầy An-rê trong hy lễ Giê-su!</vt:lpstr>
      <vt:lpstr>1. Xin dâng, cùng xin dâng lên Ngôi Cha bao lao nhọc vất vả, này hạt cơm của anh nông dân, này hy sinh của mỗi chúng con.</vt:lpstr>
      <vt:lpstr>2. Xin dâng, cùng xin dâng bao đau thương con dân Việt gánh chịu, niềm vui chung của Quê hương con, niềm đau riêng của mỗi chúng con.</vt:lpstr>
      <vt:lpstr>3. Xin dâng, cùng xin dâng bao an vui, bao ưu phiền tháng ngày, từng anh em ở trên Quê hương, từng anh em đang sống tha phương.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887</cp:revision>
  <dcterms:created xsi:type="dcterms:W3CDTF">2021-12-01T03:00:51Z</dcterms:created>
  <dcterms:modified xsi:type="dcterms:W3CDTF">2021-12-14T22:25:01Z</dcterms:modified>
</cp:coreProperties>
</file>