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CÙNG MẸ DÂNG HIẾN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a:t>
            </a:r>
            <a:r>
              <a:rPr lang="vi-VN" b="1">
                <a:solidFill>
                  <a:schemeClr val="bg1"/>
                </a:solidFill>
                <a:latin typeface="Times New Roman" pitchFamily="18" charset="0"/>
                <a:cs typeface="Times New Roman" pitchFamily="18" charset="0"/>
              </a:rPr>
              <a:t>.Thái Nguyên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Tim con rộn ràng reo vang khúc nhạc mới, Dâng lên cuộc đời cùng với Mẹ tuyệt vời. Tim con mở rộng như hoa muôn ngàn nơi, ca khúc dâng lời kính tôn Mẹ tuyệt vời.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2.Bánh thơm rượu nồng con xin dâng về Chúa, lao công ruộng đồng cùng với bao nhọc nhằn. Xin dâng lên Ngài qua tay Mẹ yêu dấu, nên lễ hy sinh thắm tươi lời nguyện cầu.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ĐK:Mẹ ơi cùng con dâng Chúa hiến lễ chiều xưa trên thập tự giá có Mẹ gần kề, đồng công chuộc tội nhân gian xóa tan đêm mờ tối kiếp nhân sinh nỗi trôi.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2763</TotalTime>
  <Words>126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CÙNG MẸ DÂNG HIẾN Lm .Thái Nguyên</vt:lpstr>
      <vt:lpstr>1. Tim con rộn ràng reo vang khúc nhạc mới, Dâng lên cuộc đời cùng với Mẹ tuyệt vời. Tim con mở rộng như hoa muôn ngàn nơi, ca khúc dâng lời kính tôn Mẹ tuyệt vời.</vt:lpstr>
      <vt:lpstr>2.Bánh thơm rượu nồng con xin dâng về Chúa, lao công ruộng đồng cùng với bao nhọc nhằn. Xin dâng lên Ngài qua tay Mẹ yêu dấu, nên lễ hy sinh thắm tươi lời nguyện cầu.</vt:lpstr>
      <vt:lpstr>ĐK:Mẹ ơi cùng con dâng Chúa hiến lễ chiều xưa trên thập tự giá có Mẹ gần kề, đồng công chuộc tội nhân gian xóa tan đêm mờ tối kiếp nhân sinh nỗi trôi.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1032</cp:revision>
  <dcterms:created xsi:type="dcterms:W3CDTF">2021-12-01T03:00:51Z</dcterms:created>
  <dcterms:modified xsi:type="dcterms:W3CDTF">2021-12-29T07:54:15Z</dcterms:modified>
</cp:coreProperties>
</file>