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CÙNG NHỊP BƯỚC</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Giang 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Cùng nhịp bước ta đi về Cung Thánh Ngài. Lòng hân hoan sướng vui, miệng ca vang tán dương ân tình Thiên Chúa. Này người hỡi! Mau lên ta về Nhà Chúa an vui, cất bước đi trong tiếng reo mừng.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Khắp muôn phương về đây dâng niềm cảm mến, biết bao nhiêu hồng ân trong đời nhân thế, Năm tháng trôi qua Thiên Chúa thương ta ân phúc bao la: lời ngợi ca dâng Chúa Thiên Tòa.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Hát lên đi bạn ơi đây bài ca mới, Chúa Ki-tô Phục Sinh ban tràn sức sống. Cho khắp nhân gian chung tiếng reo vang muôn khúc hân hoan: lời ngợi ca dâng Chúa Thiên Tòa.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Ánh ban mai bừng lên xua màn tăm tối, Chúa vinh quang Phục Sinh trong ngày tươi mới. Sức sống vươn lên hoa lá reo vui chim hót say sưa: lời ngợi ca dâng Chúa Thiên Tòa.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1188</TotalTime>
  <Words>183</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CÙNG NHỊP BƯỚC Giang Ân</vt:lpstr>
      <vt:lpstr>ĐK. Cùng nhịp bước ta đi về Cung Thánh Ngài. Lòng hân hoan sướng vui, miệng ca vang tán dương ân tình Thiên Chúa. Này người hỡi! Mau lên ta về Nhà Chúa an vui, cất bước đi trong tiếng reo mừng.</vt:lpstr>
      <vt:lpstr>1. Khắp muôn phương về đây dâng niềm cảm mến, biết bao nhiêu hồng ân trong đời nhân thế, Năm tháng trôi qua Thiên Chúa thương ta ân phúc bao la: lời ngợi ca dâng Chúa Thiên Tòa.</vt:lpstr>
      <vt:lpstr>2. Hát lên đi bạn ơi đây bài ca mới, Chúa Ki-tô Phục Sinh ban tràn sức sống. Cho khắp nhân gian chung tiếng reo vang muôn khúc hân hoan: lời ngợi ca dâng Chúa Thiên Tòa.</vt:lpstr>
      <vt:lpstr>3. Ánh ban mai bừng lên xua màn tăm tối, Chúa vinh quang Phục Sinh trong ngày tươi mới. Sức sống vươn lên hoa lá reo vui chim hót say sưa: lời ngợi ca dâng Chúa Thiên Tòa.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355</cp:revision>
  <dcterms:created xsi:type="dcterms:W3CDTF">2021-12-01T03:00:51Z</dcterms:created>
  <dcterms:modified xsi:type="dcterms:W3CDTF">2021-12-09T23:45:56Z</dcterms:modified>
</cp:coreProperties>
</file>