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TIẾN DÂNG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Kha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Chúa sai sứ thần dâng lễ vật này lên trước Thiên Nhan. Đây lễ vật tinh tuyền lễ vật vô giá đoàn con dâng Chúa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Cùng tiến dâng lên, cùng tiến dâng lên này rượu với (i -a) bánh thơm. Cùng tiến dâng lên tiến dâng Gia-vê thân xác tâm hồn.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ước mong tâm hồn trinh trong tinh tuyền như bánh con dâng. Như hoa huệ trắng ngần hương trầm nghi ngút nhẹ bay lên cõi Thiên Đàng.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2214</TotalTime>
  <Words>104</Words>
  <Application>Microsoft Office PowerPoint</Application>
  <PresentationFormat>On-screen Show (16:9)</PresentationFormat>
  <Paragraphs>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CÙNG TIẾN DÂNG Nguyên Kha</vt:lpstr>
      <vt:lpstr>1. Xin Chúa sai sứ thần dâng lễ vật này lên trước Thiên Nhan. Đây lễ vật tinh tuyền lễ vật vô giá đoàn con dâng Chúa Thiên Tòa.</vt:lpstr>
      <vt:lpstr>ĐK. Cùng tiến dâng lên, cùng tiến dâng lên này rượu với (i -a) bánh thơm. Cùng tiến dâng lên tiến dâng Gia-vê thân xác tâm hồn.</vt:lpstr>
      <vt:lpstr>2. Con ước mong tâm hồn trinh trong tinh tuyền như bánh con dâng. Như hoa huệ trắng ngần hương trầm nghi ngút nhẹ bay lên cõi Thiên Đàng.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850</cp:revision>
  <dcterms:created xsi:type="dcterms:W3CDTF">2021-12-01T03:00:51Z</dcterms:created>
  <dcterms:modified xsi:type="dcterms:W3CDTF">2021-12-14T08:01:41Z</dcterms:modified>
</cp:coreProperties>
</file>