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CÙNG TIẾN DÂNG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Phanxicô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Cùng tiến dâng lên bánh rượu này, dâng tình yêu phút huyền siêu. Hồn xác con như lễ toàn thiêu, dâng Chúa Trời nguyện dâng Chúa Trời.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Xin dâng lên Chúa Trời, xin ơn trên xuống cho người.</a:t>
            </a:r>
            <a:endParaRPr lang="vi-VN" sz="7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Cùng tiến dâng năm tháng miệt mài, dâng ngày sau biết về đâu. Cùng tiến dâng bao nỗi bể dâu, dâng kiếp người buồn vui giữa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Cùng tiến dâng mơ ước cuộc đời, đêm dần qua cây nở hoa. Cùng tiến dâng câu hát lời ca, mong tiếng cười rộn vang cõi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2424</TotalTime>
  <Words>120</Words>
  <Application>Microsoft Office PowerPoint</Application>
  <PresentationFormat>On-screen Show (16:9)</PresentationFormat>
  <Paragraphs>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CÙNG TIẾN DÂNG Phanxicô</vt:lpstr>
      <vt:lpstr>1. Cùng tiến dâng lên bánh rượu này, dâng tình yêu phút huyền siêu. Hồn xác con như lễ toàn thiêu, dâng Chúa Trời nguyện dâng Chúa Trời.</vt:lpstr>
      <vt:lpstr>ĐK. Xin dâng lên Chúa Trời, xin ơn trên xuống cho người.</vt:lpstr>
      <vt:lpstr>2. Cùng tiến dâng năm tháng miệt mài, dâng ngày sau biết về đâu. Cùng tiến dâng bao nỗi bể dâu, dâng kiếp người buồn vui giữa đời.</vt:lpstr>
      <vt:lpstr>3. Cùng tiến dâng mơ ước cuộc đời, đêm dần qua cây nở hoa. Cùng tiến dâng câu hát lời ca, mong tiếng cười rộn vang cõi đời.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914</cp:revision>
  <dcterms:created xsi:type="dcterms:W3CDTF">2021-12-01T03:00:51Z</dcterms:created>
  <dcterms:modified xsi:type="dcterms:W3CDTF">2021-12-15T11:06:19Z</dcterms:modified>
</cp:coreProperties>
</file>