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CÙNG TIẾN DÂNG</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Sr. Hương Đan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3600" b="1">
                <a:solidFill>
                  <a:schemeClr val="bg1"/>
                </a:solidFill>
                <a:latin typeface="Times New Roman" pitchFamily="18" charset="0"/>
                <a:cs typeface="Times New Roman" pitchFamily="18" charset="0"/>
              </a:rPr>
              <a:t>1/ Dâng lên cùng tiến (í i i) dâng, dâng bánh rượu nồng là hoa màu ruộng đồng Cha ban. Công lao là bao vất vả sớm chiều, sớm chiều nguyện dâng lên Cha hiến lễ đời con hôm nay. Xin thương nguyện Cha (í i i) thương thánh hóa lễ vật mà lễ vật đời con dâng lên. Nguyện nên của uống thiêng, nên bánh (í i i) thiêng nuôi sống </a:t>
            </a:r>
            <a:r>
              <a:rPr lang="vi-VN" sz="3600" b="1">
                <a:solidFill>
                  <a:schemeClr val="bg1"/>
                </a:solidFill>
                <a:latin typeface="Times New Roman" pitchFamily="18" charset="0"/>
                <a:cs typeface="Times New Roman" pitchFamily="18" charset="0"/>
              </a:rPr>
              <a:t>hồn </a:t>
            </a:r>
            <a:r>
              <a:rPr lang="vi-VN" sz="3600" b="1" smtClean="0">
                <a:solidFill>
                  <a:schemeClr val="bg1"/>
                </a:solidFill>
                <a:latin typeface="Times New Roman" pitchFamily="18" charset="0"/>
                <a:cs typeface="Times New Roman" pitchFamily="18" charset="0"/>
              </a:rPr>
              <a:t>con</a:t>
            </a:r>
            <a:r>
              <a:rPr lang="en-US" sz="3600" b="1" smtClean="0">
                <a:solidFill>
                  <a:schemeClr val="bg1"/>
                </a:solidFill>
                <a:latin typeface="Times New Roman" pitchFamily="18" charset="0"/>
                <a:cs typeface="Times New Roman" pitchFamily="18" charset="0"/>
              </a:rPr>
              <a:t>.</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Cùng dâng lên rượu với bánh lao công cuộc đời, nguyện xin Cha thương đoái nhận lễ con dâng tiến, cùng dâng lên này hoa trái góp từ đồng xa, để tạ ơn, để chúc tụng tình Cha </a:t>
            </a:r>
            <a:r>
              <a:rPr lang="vi-VN" sz="4800" b="1">
                <a:solidFill>
                  <a:schemeClr val="bg1"/>
                </a:solidFill>
                <a:latin typeface="Times New Roman" pitchFamily="18" charset="0"/>
                <a:cs typeface="Times New Roman" pitchFamily="18" charset="0"/>
              </a:rPr>
              <a:t>bao </a:t>
            </a:r>
            <a:r>
              <a:rPr lang="vi-VN" sz="4800" b="1" smtClean="0">
                <a:solidFill>
                  <a:schemeClr val="bg1"/>
                </a:solidFill>
                <a:latin typeface="Times New Roman" pitchFamily="18" charset="0"/>
                <a:cs typeface="Times New Roman" pitchFamily="18" charset="0"/>
              </a:rPr>
              <a:t>la</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3600" b="1">
                <a:solidFill>
                  <a:schemeClr val="bg1"/>
                </a:solidFill>
                <a:latin typeface="Times New Roman" pitchFamily="18" charset="0"/>
                <a:cs typeface="Times New Roman" pitchFamily="18" charset="0"/>
              </a:rPr>
              <a:t>2/ Dâng lên cùng tiến (í i i) dâng, dâng cả xác hồn mà tháng ngày cuộc trần hôm nay. Bao nhiêu là bao thử thách trăm chiều, biển đời này bao mông mênh, xuôi ngược thuyền con lênh đênh. Xin thương, nguyện Cha (í i i) thương đưa dẫn con về mà suối nguồn tình yêu bao dung. Để con vui sống trong tình Cha, hưởng phúc (í i i) ân, phúc ân triền miên</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3600" b="1">
                <a:solidFill>
                  <a:schemeClr val="bg1"/>
                </a:solidFill>
                <a:latin typeface="Times New Roman" pitchFamily="18" charset="0"/>
                <a:cs typeface="Times New Roman" pitchFamily="18" charset="0"/>
              </a:rPr>
              <a:t>3/ Dâng lên cùng tiến (í i i) dâng, dâng nén hương trầm mà thơm dạt dào tình quê hương. Bay lên là bay lên trước thánh điện chúc tụng tình Cha yêu thương, chúc tụng tình Cha yêu thương. Hương kinh hòa tiếng (í i i) ca hòa tiếng tơ lòng mà tiếng lòng ngợi ca tri ân. Phận con đâu dám mơ gì hơn, xin hát (í i i) ca, hát ca tạ </a:t>
            </a:r>
            <a:r>
              <a:rPr lang="vi-VN" sz="3600" b="1">
                <a:solidFill>
                  <a:schemeClr val="bg1"/>
                </a:solidFill>
                <a:latin typeface="Times New Roman" pitchFamily="18" charset="0"/>
                <a:cs typeface="Times New Roman" pitchFamily="18" charset="0"/>
              </a:rPr>
              <a:t>ơn </a:t>
            </a:r>
            <a:r>
              <a:rPr lang="vi-VN" sz="3600" b="1" smtClean="0">
                <a:solidFill>
                  <a:schemeClr val="bg1"/>
                </a:solidFill>
                <a:latin typeface="Times New Roman" pitchFamily="18" charset="0"/>
                <a:cs typeface="Times New Roman" pitchFamily="18" charset="0"/>
              </a:rPr>
              <a:t>Cha</a:t>
            </a:r>
            <a:r>
              <a:rPr lang="en-US" sz="3600" b="1" smtClean="0">
                <a:solidFill>
                  <a:schemeClr val="bg1"/>
                </a:solidFill>
                <a:latin typeface="Times New Roman" pitchFamily="18" charset="0"/>
                <a:cs typeface="Times New Roman" pitchFamily="18" charset="0"/>
              </a:rPr>
              <a:t>.</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2412</TotalTime>
  <Words>325</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CÙNG TIẾN DÂNG Sr. Hương Đan</vt:lpstr>
      <vt:lpstr>1/ Dâng lên cùng tiến (í i i) dâng, dâng bánh rượu nồng là hoa màu ruộng đồng Cha ban. Công lao là bao vất vả sớm chiều, sớm chiều nguyện dâng lên Cha hiến lễ đời con hôm nay. Xin thương nguyện Cha (í i i) thương thánh hóa lễ vật mà lễ vật đời con dâng lên. Nguyện nên của uống thiêng, nên bánh (í i i) thiêng nuôi sống hồn con.</vt:lpstr>
      <vt:lpstr>ĐK. Cùng dâng lên rượu với bánh lao công cuộc đời, nguyện xin Cha thương đoái nhận lễ con dâng tiến, cùng dâng lên này hoa trái góp từ đồng xa, để tạ ơn, để chúc tụng tình Cha bao la.</vt:lpstr>
      <vt:lpstr>2/ Dâng lên cùng tiến (í i i) dâng, dâng cả xác hồn mà tháng ngày cuộc trần hôm nay. Bao nhiêu là bao thử thách trăm chiều, biển đời này bao mông mênh, xuôi ngược thuyền con lênh đênh. Xin thương, nguyện Cha (í i i) thương đưa dẫn con về mà suối nguồn tình yêu bao dung. Để con vui sống trong tình Cha, hưởng phúc (í i i) ân, phúc ân triền miên</vt:lpstr>
      <vt:lpstr>3/ Dâng lên cùng tiến (í i i) dâng, dâng nén hương trầm mà thơm dạt dào tình quê hương. Bay lên là bay lên trước thánh điện chúc tụng tình Cha yêu thương, chúc tụng tình Cha yêu thương. Hương kinh hòa tiếng (í i i) ca hòa tiếng tơ lòng mà tiếng lòng ngợi ca tri ân. Phận con đâu dám mơ gì hơn, xin hát (í i i) ca, hát ca tạ ơn Cha.</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906</cp:revision>
  <dcterms:created xsi:type="dcterms:W3CDTF">2021-12-01T03:00:51Z</dcterms:created>
  <dcterms:modified xsi:type="dcterms:W3CDTF">2021-12-15T10:54:14Z</dcterms:modified>
</cp:coreProperties>
</file>