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CÙNG TẤM BÁNH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Cùng tấm bánh thơm dệt bao ân tình, cùng giọt rượu hồng hiệp tiếng cầu kinh.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ÐK: Bát ngát trầm hương nối kết lòng người muôn phương, miệt mài đợi Chúa dủ thương.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Cùng tiếng khóc than lệ hoen mi rồi, cùng ngàn nụ cười đẹp thắm làn môi.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Cùng ánh nắng xuân cùng trăng thu hồng, cùng ngày vào hạ cùng gió sầu đông.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2081</TotalTime>
  <Words>86</Words>
  <Application>Microsoft Office PowerPoint</Application>
  <PresentationFormat>On-screen Show (16:9)</PresentationFormat>
  <Paragraphs>8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CÙNG TẤM BÁNH Lm. Kim Long</vt:lpstr>
      <vt:lpstr>1. Cùng tấm bánh thơm dệt bao ân tình, cùng giọt rượu hồng hiệp tiếng cầu kinh.</vt:lpstr>
      <vt:lpstr>ÐK: Bát ngát trầm hương nối kết lòng người muôn phương, miệt mài đợi Chúa dủ thương.</vt:lpstr>
      <vt:lpstr>2. Cùng tiếng khóc than lệ hoen mi rồi, cùng ngàn nụ cười đẹp thắm làn môi.</vt:lpstr>
      <vt:lpstr>3. Cùng ánh nắng xuân cùng trăng thu hồng, cùng ngày vào hạ cùng gió sầu đông.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777</cp:revision>
  <dcterms:created xsi:type="dcterms:W3CDTF">2021-12-01T03:00:51Z</dcterms:created>
  <dcterms:modified xsi:type="dcterms:W3CDTF">2021-12-12T23:23:10Z</dcterms:modified>
</cp:coreProperties>
</file>