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CẢM MẾN TÌNH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Thành Tâm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ÐK: Hãy hát lên đi người ơi, bài ca tri ân nhiều ý. Cảm mến Giavê Chúa Trời đã thương tạo tác muôn loài. Hãy tấu lên cung đàn vui mừng khen danh Chúa cao vời, vì đã khấng ban cho đời người Con duy nhất Ngài yêu.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Ai tin nơi Con Ngài sẽ sống yên vui trên đời. Ai tin nơi Ngôi Lời thì được vinh phúc mai sau. Ai không tin con Ngài là đành mang án chết. Nếu không tin lời Chúa Con khổ đau triền miên thôi.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Ai yêu anh em mình là sống tuân theo luật Ngài. Ai không yêu chân tình là người gian dối điêu ngoa. Ai thương tha cho người được Ngài thương tha thứ, xóa tan bao lầm lỗi cho hưởng ân tình như xưa.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van xin, xin Ngài hãy xuống ơn thiêng dạt dào, cho yêu thương dâng trào tình người liên kết nơi nơi. Luôn yêu thương nhau hoài, người người chung tiếng hát, hát khen muôn đời Chúa Cha đã thương loài hư vô.</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TotalTime>
  <Words>208</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CẢM MẾN TÌNH CHA Lm. Thành Tâm</vt:lpstr>
      <vt:lpstr>ÐK: Hãy hát lên đi người ơi, bài ca tri ân nhiều ý. Cảm mến Giavê Chúa Trời đã thương tạo tác muôn loài. Hãy tấu lên cung đàn vui mừng khen danh Chúa cao vời, vì đã khấng ban cho đời người Con duy nhất Ngài yêu.</vt:lpstr>
      <vt:lpstr>1. Ai tin nơi Con Ngài sẽ sống yên vui trên đời. Ai tin nơi Ngôi Lời thì được vinh phúc mai sau. Ai không tin con Ngài là đành mang án chết. Nếu không tin lời Chúa Con khổ đau triền miên thôi.</vt:lpstr>
      <vt:lpstr>2. Ai yêu anh em mình là sống tuân theo luật Ngài. Ai không yêu chân tình là người gian dối điêu ngoa. Ai thương tha cho người được Ngài thương tha thứ, xóa tan bao lầm lỗi cho hưởng ân tình như xưa.</vt:lpstr>
      <vt:lpstr>3. Con van xin, xin Ngài hãy xuống ơn thiêng dạt dào, cho yêu thương dâng trào tình người liên kết nơi nơi. Luôn yêu thương nhau hoài, người người chung tiếng hát, hát khen muôn đời Chúa Cha đã thương loài hư vô.</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255</cp:revision>
  <dcterms:created xsi:type="dcterms:W3CDTF">2021-12-01T03:00:51Z</dcterms:created>
  <dcterms:modified xsi:type="dcterms:W3CDTF">2021-12-06T07:38:31Z</dcterms:modified>
</cp:coreProperties>
</file>