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9" r:id="rId2"/>
    <p:sldId id="256" r:id="rId3"/>
    <p:sldId id="257" r:id="rId4"/>
    <p:sldId id="263" r:id="rId5"/>
    <p:sldId id="258" r:id="rId6"/>
    <p:sldId id="267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5976" autoAdjust="0"/>
  </p:normalViewPr>
  <p:slideViewPr>
    <p:cSldViewPr>
      <p:cViewPr>
        <p:scale>
          <a:sx n="125" d="100"/>
          <a:sy n="125" d="100"/>
        </p:scale>
        <p:origin x="-1224" y="-9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88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CẢM MẾN </a:t>
            </a:r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TÌNH </a:t>
            </a:r>
            <a:r>
              <a:rPr lang="vi-VN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NGÀI</a:t>
            </a:r>
            <a:r>
              <a:rPr lang="en-US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Anh </a:t>
            </a:r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Tuấn</a:t>
            </a: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Ôi cảm mến xiết bao. Lòng trí con dâng lời tụng ca (a a). Vì tình Chúa hằng mến thương con Ngài ngả bóng trên cuộc đời con mãi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thôi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Từng bước chân con đi về tay Ngài hằng canh giữ (ư ư). Ngài dìu đưa con tiến (i) đi giữa dòng đời bao nhiêu khó nguy.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Nguồn suối yêu thương tuôn tràn cho cuộc đời tươi mát (i i). Và hồn con đây uống (ư) say suối tình Ngài tim con ngất ngây.</a:t>
            </a:r>
            <a:endParaRPr lang="vi-VN" sz="54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Mộng ước con ươm trong đời bao lần đã tan vỡ (ư ư). Còn niềm tin yêu sắt (i) son: Chúa là nguồn vui cho chúng con.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Một thoáng đam mê qua rồi nhưng lòng còn vương lối (i i). Lời Ngài yêu thương thắp (ư) lên: Ánh mặt trời xua tan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bóng 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đêm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3533</TotalTime>
  <Words>181</Words>
  <Application>Microsoft Office PowerPoint</Application>
  <PresentationFormat>On-screen Show (16:9)</PresentationFormat>
  <Paragraphs>10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CẢM MẾN TÌNH NGÀI  Anh Tuấn</vt:lpstr>
      <vt:lpstr>ĐK. Ôi cảm mến xiết bao. Lòng trí con dâng lời tụng ca (a a). Vì tình Chúa hằng mến thương con Ngài ngả bóng trên cuộc đời con mãi thôi.</vt:lpstr>
      <vt:lpstr>1. Từng bước chân con đi về tay Ngài hằng canh giữ (ư ư). Ngài dìu đưa con tiến (i) đi giữa dòng đời bao nhiêu khó nguy.</vt:lpstr>
      <vt:lpstr>2. Nguồn suối yêu thương tuôn tràn cho cuộc đời tươi mát (i i). Và hồn con đây uống (ư) say suối tình Ngài tim con ngất ngây.</vt:lpstr>
      <vt:lpstr>3. Mộng ước con ươm trong đời bao lần đã tan vỡ (ư ư). Còn niềm tin yêu sắt (i) son: Chúa là nguồn vui cho chúng con.</vt:lpstr>
      <vt:lpstr>4. Một thoáng đam mê qua rồi nhưng lòng còn vương lối (i i). Lời Ngài yêu thương thắp (ư) lên: Ánh mặt trời xua tan bóng đêm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1270</cp:revision>
  <dcterms:created xsi:type="dcterms:W3CDTF">2021-12-01T03:00:51Z</dcterms:created>
  <dcterms:modified xsi:type="dcterms:W3CDTF">2021-12-23T22:09:45Z</dcterms:modified>
</cp:coreProperties>
</file>