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CẢM TẠ </a:t>
            </a:r>
            <a:r>
              <a:rPr lang="vi-VN" sz="3600" b="1">
                <a:solidFill>
                  <a:schemeClr val="bg1"/>
                </a:solidFill>
                <a:latin typeface="Times New Roman" pitchFamily="18" charset="0"/>
                <a:cs typeface="Times New Roman" pitchFamily="18" charset="0"/>
              </a:rPr>
              <a:t>HỒNG </a:t>
            </a:r>
            <a:r>
              <a:rPr lang="vi-VN" sz="3600" b="1" smtClean="0">
                <a:solidFill>
                  <a:schemeClr val="bg1"/>
                </a:solidFill>
                <a:latin typeface="Times New Roman" pitchFamily="18" charset="0"/>
                <a:cs typeface="Times New Roman" pitchFamily="18" charset="0"/>
              </a:rPr>
              <a:t>ÂN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Duy Thiên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Xin cảm tạ hồng ân Cha ban. Vì thương mến từ muôn ngàn đời. Đem Tin Mừng về gieo nơi nơi, cho muôn dân kết đoàn sống </a:t>
            </a:r>
            <a:r>
              <a:rPr lang="vi-VN" sz="5400" b="1">
                <a:solidFill>
                  <a:schemeClr val="bg1"/>
                </a:solidFill>
                <a:latin typeface="Times New Roman" pitchFamily="18" charset="0"/>
                <a:cs typeface="Times New Roman" pitchFamily="18" charset="0"/>
              </a:rPr>
              <a:t>vui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Mến Chúa (láy), mến yêu trọn đời (láy), mến Chúa (láy), mến yêu mọi người (láy). Niềm tin (láy), xin dâng lên Cha (láy), tình thương (láy), mến trao mọi người.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3215</TotalTime>
  <Words>88</Words>
  <Application>Microsoft Office PowerPoint</Application>
  <PresentationFormat>On-screen Show (16:9)</PresentationFormat>
  <Paragraphs>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CẢM TẠ HỒNG ÂN  Lm. Duy Thiên</vt:lpstr>
      <vt:lpstr>ĐK. Xin cảm tạ hồng ân Cha ban. Vì thương mến từ muôn ngàn đời. Đem Tin Mừng về gieo nơi nơi, cho muôn dân kết đoàn sống vui.</vt:lpstr>
      <vt:lpstr>Mến Chúa (láy), mến yêu trọn đời (láy), mến Chúa (láy), mến yêu mọi người (láy). Niềm tin (láy), xin dâng lên Cha (láy), tình thương (láy), mến trao mọi người.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1195</cp:revision>
  <dcterms:created xsi:type="dcterms:W3CDTF">2021-12-01T03:00:51Z</dcterms:created>
  <dcterms:modified xsi:type="dcterms:W3CDTF">2021-12-18T00:36:17Z</dcterms:modified>
</cp:coreProperties>
</file>