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CẢM TẠ </a:t>
            </a:r>
            <a:r>
              <a:rPr lang="vi-VN" sz="3600" b="1">
                <a:solidFill>
                  <a:schemeClr val="bg1"/>
                </a:solidFill>
                <a:latin typeface="Times New Roman" pitchFamily="18" charset="0"/>
                <a:cs typeface="Times New Roman" pitchFamily="18" charset="0"/>
              </a:rPr>
              <a:t>HỒNG </a:t>
            </a:r>
            <a:r>
              <a:rPr lang="vi-VN" sz="3600" b="1" smtClean="0">
                <a:solidFill>
                  <a:schemeClr val="bg1"/>
                </a:solidFill>
                <a:latin typeface="Times New Roman" pitchFamily="18" charset="0"/>
                <a:cs typeface="Times New Roman" pitchFamily="18" charset="0"/>
              </a:rPr>
              <a:t>ÂN</a:t>
            </a:r>
            <a:r>
              <a:rPr lang="en-US" sz="3600" b="1" smtClean="0">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Phạm </a:t>
            </a:r>
            <a:r>
              <a:rPr lang="vi-VN" sz="3600" b="1">
                <a:solidFill>
                  <a:schemeClr val="bg1"/>
                </a:solidFill>
                <a:latin typeface="Times New Roman" pitchFamily="18" charset="0"/>
                <a:cs typeface="Times New Roman" pitchFamily="18" charset="0"/>
              </a:rPr>
              <a:t>Đức Huyến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Con xin tạ ơn hồng ân hồng ân của Chúa, Người giữ gìn con luôn. Tạ ơn, tạ ơn Chúa. Con xin tạ ơn hồng ân hồng ân của Chúa, Ngài giữ gìn con luôn. Tạ ơn, tạ </a:t>
            </a:r>
            <a:r>
              <a:rPr lang="vi-VN" sz="4800" b="1">
                <a:solidFill>
                  <a:schemeClr val="bg1"/>
                </a:solidFill>
                <a:latin typeface="Times New Roman" pitchFamily="18" charset="0"/>
                <a:cs typeface="Times New Roman" pitchFamily="18" charset="0"/>
              </a:rPr>
              <a:t>ơn </a:t>
            </a:r>
            <a:r>
              <a:rPr lang="vi-VN" sz="4800" b="1" smtClean="0">
                <a:solidFill>
                  <a:schemeClr val="bg1"/>
                </a:solidFill>
                <a:latin typeface="Times New Roman" pitchFamily="18" charset="0"/>
                <a:cs typeface="Times New Roman" pitchFamily="18" charset="0"/>
              </a:rPr>
              <a:t>Người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Đã bao lần xúc phạm đến Chúa, lạy Chúa xin Ngài xót thương con. Đã bao lần xúc phạm đến Ngài, lạy Chúa xin Ngài thứ tha con. (Nữ) Lạy Chúa vì con đây yếu hèn xin nâng đỡ con, xin thanh tẩy con trắng trong. Lạy Chúa từ nay con xin hứa thống hối ăn năn, ngàn đời cảm tạ ơn Ngài.</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Đã bao lần sống trong tội lỗi, lạy Chúa xin Ngài với con lên. Đã bao lần đắm trong u sầu, lạy Chúa xin Ngài thứ tha con. (Nữ) Lạy Chúa vì con đây yếu hèn xin nâng đỡ con, xin thanh tẩy con trắng trong. Lạy Chúa từ nay con xin hứa thống hối ăn năn, ngàn đời cảm tạ ơn Ngài.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Đã bao lần sống trong tội lỗi, lạy Chúa xin Ngài với con lên. Đã bao lần đắm trong u sầu, lạy Chúa xin Ngài thứ tha con. (Nữ) Lạy Chúa vì con đây yếu hèn xin nâng đỡ con, xin thanh tẩy con trắng trong. Lạy Chúa từ nay con xin hứa thống hối ăn năn, ngàn đời cảm tạ ơn Ngài.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3828</TotalTime>
  <Words>286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CẢM TẠ HỒNG ÂN Phạm Đức Huyến</vt:lpstr>
      <vt:lpstr>ĐK. Con xin tạ ơn hồng ân hồng ân của Chúa, Người giữ gìn con luôn. Tạ ơn, tạ ơn Chúa. Con xin tạ ơn hồng ân hồng ân của Chúa, Ngài giữ gìn con luôn. Tạ ơn, tạ ơn Người.</vt:lpstr>
      <vt:lpstr>1. Đã bao lần xúc phạm đến Chúa, lạy Chúa xin Ngài xót thương con. Đã bao lần xúc phạm đến Ngài, lạy Chúa xin Ngài thứ tha con. (Nữ) Lạy Chúa vì con đây yếu hèn xin nâng đỡ con, xin thanh tẩy con trắng trong. Lạy Chúa từ nay con xin hứa thống hối ăn năn, ngàn đời cảm tạ ơn Ngài.</vt:lpstr>
      <vt:lpstr>2. Đã bao lần sống trong tội lỗi, lạy Chúa xin Ngài với con lên. Đã bao lần đắm trong u sầu, lạy Chúa xin Ngài thứ tha con. (Nữ) Lạy Chúa vì con đây yếu hèn xin nâng đỡ con, xin thanh tẩy con trắng trong. Lạy Chúa từ nay con xin hứa thống hối ăn năn, ngàn đời cảm tạ ơn Ngài.</vt:lpstr>
      <vt:lpstr>2. Đã bao lần sống trong tội lỗi, lạy Chúa xin Ngài với con lên. Đã bao lần đắm trong u sầu, lạy Chúa xin Ngài thứ tha con. (Nữ) Lạy Chúa vì con đây yếu hèn xin nâng đỡ con, xin thanh tẩy con trắng trong. Lạy Chúa từ nay con xin hứa thống hối ăn năn, ngàn đời cảm tạ ơn Ngài.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1417</cp:revision>
  <dcterms:created xsi:type="dcterms:W3CDTF">2021-12-01T03:00:51Z</dcterms:created>
  <dcterms:modified xsi:type="dcterms:W3CDTF">2021-12-28T22:47:34Z</dcterms:modified>
</cp:coreProperties>
</file>