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CẢM </a:t>
            </a:r>
            <a:r>
              <a:rPr lang="vi-VN" sz="3600" b="1" smtClean="0">
                <a:solidFill>
                  <a:schemeClr val="bg1"/>
                </a:solidFill>
                <a:latin typeface="Times New Roman" pitchFamily="18" charset="0"/>
                <a:cs typeface="Times New Roman" pitchFamily="18" charset="0"/>
              </a:rPr>
              <a:t>XÚC</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Ngọc </a:t>
            </a:r>
            <a:r>
              <a:rPr lang="vi-VN" sz="3600" b="1">
                <a:solidFill>
                  <a:schemeClr val="bg1"/>
                </a:solidFill>
                <a:latin typeface="Times New Roman" pitchFamily="18" charset="0"/>
                <a:cs typeface="Times New Roman" pitchFamily="18" charset="0"/>
              </a:rPr>
              <a:t>Kôn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Làm sao hiểu hết tình Chúa! Làm sao để thấu lòng Chúa! Dù sống hết trên gian trần, học hết kiến thức trong cuộc đời, trải hết sóng gió trên biển đời chẳng suy đến nơi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Làm sao cảm hết tình Chúa! Làm sao cảm thấu tình Chúa! Cạn hết nước mắt trong cuộc đời, thổn thức tiếp nối bao đêm dài, dù cố tránh vắng xa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Nguyện xin tình Chúa dạy con, nguyện xin tình Chúa cảm hóa, để con biết yêu làm sao ân tình cân xứng ân tình. Nguyện xin tình Chúa dạy con, nguyện xin tình Chúa cảm hóa, để con biết yêu làm sao ân tình cân xứng ân tình.</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Làm sao hiểu hết tình Chúa! Làm sao cạn nỗi lòng Chúa! Bằng sức cố gắng con người, bằng hết trí óc nhân loại, chỉm nhuốm chút ít tự hào sẽ vô ích thôi</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Chỉ thu mình sao nhỏ bé chìm trong quyền năng tình Chúa! Dâng hết ước muốn yêu người, và sức cố gắng miệt mài, làm hết ý Chúa chỉ dạy là biết yêu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3653</TotalTime>
  <Words>223</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CẢM XÚC Ngọc Kôn</vt:lpstr>
      <vt:lpstr>1. Làm sao hiểu hết tình Chúa! Làm sao để thấu lòng Chúa! Dù sống hết trên gian trần, học hết kiến thức trong cuộc đời, trải hết sóng gió trên biển đời chẳng suy đến nơi. </vt:lpstr>
      <vt:lpstr>Làm sao cảm hết tình Chúa! Làm sao cảm thấu tình Chúa! Cạn hết nước mắt trong cuộc đời, thổn thức tiếp nối bao đêm dài, dù cố tránh vắng xa con.</vt:lpstr>
      <vt:lpstr>ĐK. Nguyện xin tình Chúa dạy con, nguyện xin tình Chúa cảm hóa, để con biết yêu làm sao ân tình cân xứng ân tình. Nguyện xin tình Chúa dạy con, nguyện xin tình Chúa cảm hóa, để con biết yêu làm sao ân tình cân xứng ân tình.</vt:lpstr>
      <vt:lpstr>2. Làm sao hiểu hết tình Chúa! Làm sao cạn nỗi lòng Chúa! Bằng sức cố gắng con người, bằng hết trí óc nhân loại, chỉm nhuốm chút ít tự hào sẽ vô ích thôi. </vt:lpstr>
      <vt:lpstr>Chỉ thu mình sao nhỏ bé chìm trong quyền năng tình Chúa! Dâng hết ước muốn yêu người, và sức cố gắng miệt mài, làm hết ý Chúa chỉ dạy là biết yêu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1317</cp:revision>
  <dcterms:created xsi:type="dcterms:W3CDTF">2021-12-01T03:00:51Z</dcterms:created>
  <dcterms:modified xsi:type="dcterms:W3CDTF">2021-12-26T22:20:09Z</dcterms:modified>
</cp:coreProperties>
</file>